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1" r:id="rId1"/>
  </p:sldMasterIdLst>
  <p:notesMasterIdLst>
    <p:notesMasterId r:id="rId14"/>
  </p:notesMasterIdLst>
  <p:handoutMasterIdLst>
    <p:handoutMasterId r:id="rId15"/>
  </p:handoutMasterIdLst>
  <p:sldIdLst>
    <p:sldId id="1090" r:id="rId2"/>
    <p:sldId id="783" r:id="rId3"/>
    <p:sldId id="1110" r:id="rId4"/>
    <p:sldId id="1107" r:id="rId5"/>
    <p:sldId id="1112" r:id="rId6"/>
    <p:sldId id="1113" r:id="rId7"/>
    <p:sldId id="1114" r:id="rId8"/>
    <p:sldId id="1115" r:id="rId9"/>
    <p:sldId id="1116" r:id="rId10"/>
    <p:sldId id="1117" r:id="rId11"/>
    <p:sldId id="1099" r:id="rId12"/>
    <p:sldId id="1111" r:id="rId13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35">
          <p15:clr>
            <a:srgbClr val="A4A3A4"/>
          </p15:clr>
        </p15:guide>
        <p15:guide id="2" pos="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82C"/>
    <a:srgbClr val="00782B"/>
    <a:srgbClr val="9CC12B"/>
    <a:srgbClr val="FBFFFC"/>
    <a:srgbClr val="ACC96E"/>
    <a:srgbClr val="00541E"/>
    <a:srgbClr val="009644"/>
    <a:srgbClr val="002F8E"/>
    <a:srgbClr val="F86308"/>
    <a:srgbClr val="005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66" autoAdjust="0"/>
    <p:restoredTop sz="90283" autoAdjust="0"/>
  </p:normalViewPr>
  <p:slideViewPr>
    <p:cSldViewPr snapToObjects="1">
      <p:cViewPr varScale="1">
        <p:scale>
          <a:sx n="98" d="100"/>
          <a:sy n="98" d="100"/>
        </p:scale>
        <p:origin x="414" y="90"/>
      </p:cViewPr>
      <p:guideLst>
        <p:guide orient="horz" pos="4335"/>
        <p:guide pos="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74" d="100"/>
          <a:sy n="74" d="100"/>
        </p:scale>
        <p:origin x="-2190" y="-10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wrap="square" lIns="97045" tIns="48523" rIns="97045" bIns="48523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-109" charset="-52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7045" tIns="48523" rIns="97045" bIns="48523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B92A39E3-FBB9-4719-B1BE-9C683ED0EA3B}" type="datetime1">
              <a:rPr lang="es-CO"/>
              <a:pPr>
                <a:defRPr/>
              </a:pPr>
              <a:t>18/02/2015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wrap="square" lIns="97045" tIns="48523" rIns="97045" bIns="48523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-109" charset="-52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7045" tIns="48523" rIns="97045" bIns="4852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A74523CE-AA3F-4BA2-A913-36DA807AED97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3636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wrap="square" lIns="99044" tIns="49522" rIns="99044" bIns="49522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9044" tIns="49522" rIns="99044" bIns="49522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-109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437D91A9-62D0-46EA-8D94-5EA775C869C4}" type="datetime1">
              <a:rPr lang="en-US"/>
              <a:pPr>
                <a:defRPr/>
              </a:pPr>
              <a:t>2/18/2015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9044" tIns="49522" rIns="99044" bIns="49522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wrap="square" lIns="99044" tIns="49522" rIns="99044" bIns="49522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wrap="square" lIns="99044" tIns="49522" rIns="99044" bIns="49522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4" tIns="49522" rIns="99044" bIns="49522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-109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58B9CD16-8D22-4168-9DBA-857C50B5A4D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113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7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7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7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7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E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1614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00A0F-44C5-46CE-BE2D-82ED1882A0A5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1132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2867818"/>
            <a:ext cx="5562600" cy="890588"/>
          </a:xfrm>
        </p:spPr>
        <p:txBody>
          <a:bodyPr/>
          <a:lstStyle>
            <a:lvl1pPr algn="l">
              <a:defRPr sz="2000"/>
            </a:lvl1pPr>
          </a:lstStyle>
          <a:p>
            <a:r>
              <a:rPr lang="es-ES" dirty="0"/>
              <a:t>Click to edit Master title style</a:t>
            </a: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2956034"/>
            <a:ext cx="9144001" cy="94593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582" y="836712"/>
            <a:ext cx="7524836" cy="158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764704"/>
            <a:ext cx="4937202" cy="1872207"/>
          </a:xfrm>
          <a:prstGeom prst="rect">
            <a:avLst/>
          </a:prstGeom>
        </p:spPr>
        <p:txBody>
          <a:bodyPr anchor="ctr"/>
          <a:lstStyle>
            <a:lvl1pPr algn="l">
              <a:defRPr sz="4000" baseline="0">
                <a:solidFill>
                  <a:srgbClr val="00782C"/>
                </a:solidFill>
                <a:latin typeface="+mj-lt"/>
              </a:defRPr>
            </a:lvl1pPr>
          </a:lstStyle>
          <a:p>
            <a:r>
              <a:rPr lang="es-ES" dirty="0" err="1" smtClean="0"/>
              <a:t>Subtitulos</a:t>
            </a:r>
            <a:r>
              <a:rPr lang="es-ES" dirty="0" smtClean="0"/>
              <a:t> de las presentación</a:t>
            </a:r>
            <a:br>
              <a:rPr lang="es-ES" dirty="0" smtClean="0"/>
            </a:br>
            <a:r>
              <a:rPr lang="es-ES" dirty="0" smtClean="0"/>
              <a:t>alineado a la izquierda</a:t>
            </a:r>
            <a:endParaRPr lang="es-E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4509120"/>
            <a:ext cx="6286544" cy="132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9453"/>
            <a:ext cx="9144001" cy="94593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104" y="5877272"/>
            <a:ext cx="825376" cy="7848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3C764FA-1968-1B4D-AE8B-FE48BB451DD5}" type="datetimeFigureOut">
              <a:rPr lang="es-ES" smtClean="0"/>
              <a:t>18/02/2015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158364-C885-9F44-9247-7534D99ED2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227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6334F3-E483-4B7D-9A42-883F2E37393E}" type="datetimeFigureOut">
              <a:rPr lang="es-CO" smtClean="0"/>
              <a:t>18/02/2015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A5BD63-9629-419D-83E7-2C763C300B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8516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B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965" r:id="rId1"/>
    <p:sldLayoutId id="2147484966" r:id="rId2"/>
    <p:sldLayoutId id="2147484964" r:id="rId3"/>
    <p:sldLayoutId id="2147484967" r:id="rId4"/>
    <p:sldLayoutId id="2147484968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9" charset="-52"/>
          <a:ea typeface="ＭＳ Ｐゴシック" pitchFamily="-108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9" charset="-52"/>
          <a:ea typeface="ＭＳ Ｐゴシック" pitchFamily="-108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9" charset="-52"/>
          <a:ea typeface="ＭＳ Ｐゴシック" pitchFamily="-108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9" charset="-52"/>
          <a:ea typeface="ＭＳ Ｐゴシック" pitchFamily="-108" charset="-128"/>
          <a:cs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b="1">
          <a:solidFill>
            <a:srgbClr val="333333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b="1">
          <a:solidFill>
            <a:srgbClr val="333333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b="1">
          <a:solidFill>
            <a:srgbClr val="333333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b="1">
          <a:solidFill>
            <a:srgbClr val="33333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Calibri" pitchFamily="34" charset="0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Calibri" pitchFamily="34" charset="0"/>
          <a:ea typeface="ＭＳ Ｐゴシック" pitchFamily="2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Calibri" pitchFamily="34" charset="0"/>
          <a:ea typeface="ＭＳ Ｐゴシック" pitchFamily="2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Calibri" pitchFamily="34" charset="0"/>
          <a:ea typeface="ＭＳ Ｐゴシック" pitchFamily="2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Calibri" pitchFamily="34" charset="0"/>
          <a:ea typeface="ＭＳ Ｐゴシック" pitchFamily="2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emf"/><Relationship Id="rId7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gif"/><Relationship Id="rId26" Type="http://schemas.openxmlformats.org/officeDocument/2006/relationships/slide" Target="slide12.xml"/><Relationship Id="rId3" Type="http://schemas.openxmlformats.org/officeDocument/2006/relationships/image" Target="../media/image11.png"/><Relationship Id="rId21" Type="http://schemas.openxmlformats.org/officeDocument/2006/relationships/image" Target="../media/image29.gif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slide" Target="slide8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slide" Target="slide5.xml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slide" Target="slide6.xml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130"/>
          <a:stretch/>
        </p:blipFill>
        <p:spPr>
          <a:xfrm>
            <a:off x="2230466" y="607646"/>
            <a:ext cx="4699000" cy="196166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52" r="19362"/>
          <a:stretch/>
        </p:blipFill>
        <p:spPr>
          <a:xfrm>
            <a:off x="-1" y="4083539"/>
            <a:ext cx="2336718" cy="277446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29" r="22027"/>
          <a:stretch/>
        </p:blipFill>
        <p:spPr>
          <a:xfrm>
            <a:off x="2336715" y="4083539"/>
            <a:ext cx="2243251" cy="265295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10" t="6803" r="19898" b="4082"/>
          <a:stretch/>
        </p:blipFill>
        <p:spPr>
          <a:xfrm>
            <a:off x="4564389" y="4153641"/>
            <a:ext cx="2289985" cy="2652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044" r="3458"/>
          <a:stretch/>
        </p:blipFill>
        <p:spPr>
          <a:xfrm>
            <a:off x="6823218" y="4133390"/>
            <a:ext cx="2305562" cy="267320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5240" y="3171283"/>
            <a:ext cx="6529452" cy="67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8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solidFill>
            <a:srgbClr val="9CC12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s-ES" sz="3600" b="1" dirty="0" smtClean="0">
                <a:solidFill>
                  <a:schemeClr val="bg1"/>
                </a:solidFill>
                <a:latin typeface="+mj-lt"/>
              </a:rPr>
              <a:t>Consecuencias de la Ilegalidad ?</a:t>
            </a:r>
            <a:endParaRPr lang="es-E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41226" y="2325264"/>
            <a:ext cx="7956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/>
              <a:t>Generar daños como cortos circuitos, incendios, daño de</a:t>
            </a:r>
          </a:p>
          <a:p>
            <a:pPr algn="just"/>
            <a:r>
              <a:rPr lang="es-CO" sz="2400" dirty="0"/>
              <a:t>electrodomésticos en las viviendas en las que se hace</a:t>
            </a:r>
          </a:p>
          <a:p>
            <a:pPr algn="just"/>
            <a:r>
              <a:rPr lang="es-CO" sz="2400" dirty="0"/>
              <a:t>fraude y en las de sus vecinos.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23528" y="1175619"/>
            <a:ext cx="7956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/>
              <a:t>Exponerse accidentes eléctricos que pueden causar la</a:t>
            </a:r>
          </a:p>
          <a:p>
            <a:pPr algn="just"/>
            <a:r>
              <a:rPr lang="es-CO" sz="2400" dirty="0"/>
              <a:t>muerte de quien manipula las redes.</a:t>
            </a:r>
            <a:r>
              <a:rPr lang="es-CO" sz="2400" dirty="0" smtClean="0"/>
              <a:t> </a:t>
            </a:r>
            <a:endParaRPr lang="es-CO" sz="2400" dirty="0"/>
          </a:p>
        </p:txBody>
      </p:sp>
      <p:sp>
        <p:nvSpPr>
          <p:cNvPr id="2" name="Rectángulo 1"/>
          <p:cNvSpPr/>
          <p:nvPr/>
        </p:nvSpPr>
        <p:spPr>
          <a:xfrm>
            <a:off x="453702" y="3844242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dirty="0">
                <a:solidFill>
                  <a:srgbClr val="231F20"/>
                </a:solidFill>
                <a:cs typeface="Arial" panose="020B0604020202020204" pitchFamily="34" charset="0"/>
              </a:rPr>
              <a:t>Suspensión definitiva del servicio de energía</a:t>
            </a:r>
            <a:r>
              <a:rPr lang="es-CO" dirty="0">
                <a:solidFill>
                  <a:srgbClr val="231F20"/>
                </a:solidFill>
                <a:latin typeface="ArialMT"/>
              </a:rPr>
              <a:t>.</a:t>
            </a:r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441226" y="4604361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dirty="0">
                <a:solidFill>
                  <a:srgbClr val="231F20"/>
                </a:solidFill>
                <a:latin typeface="ArialMT"/>
              </a:rPr>
              <a:t>Recuperación de energía dejada de facturar hasta </a:t>
            </a:r>
            <a:r>
              <a:rPr lang="es-CO" sz="2400" dirty="0" smtClean="0">
                <a:solidFill>
                  <a:srgbClr val="231F20"/>
                </a:solidFill>
                <a:latin typeface="ArialMT"/>
              </a:rPr>
              <a:t>por cinco meses</a:t>
            </a:r>
            <a:r>
              <a:rPr lang="es-CO" sz="2400" dirty="0">
                <a:solidFill>
                  <a:srgbClr val="231F20"/>
                </a:solidFill>
                <a:latin typeface="ArialMT"/>
              </a:rPr>
              <a:t>.</a:t>
            </a:r>
            <a:endParaRPr lang="es-CO" sz="2400" dirty="0"/>
          </a:p>
        </p:txBody>
      </p:sp>
      <p:sp>
        <p:nvSpPr>
          <p:cNvPr id="5" name="Rectángulo 4"/>
          <p:cNvSpPr/>
          <p:nvPr/>
        </p:nvSpPr>
        <p:spPr>
          <a:xfrm>
            <a:off x="179512" y="5731214"/>
            <a:ext cx="82185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dirty="0">
                <a:solidFill>
                  <a:srgbClr val="231F20"/>
                </a:solidFill>
                <a:latin typeface="ArialMT"/>
              </a:rPr>
              <a:t>Denuncia penalmente lo cual podría conllevar una </a:t>
            </a:r>
            <a:r>
              <a:rPr lang="es-CO" sz="2400" dirty="0" smtClean="0">
                <a:solidFill>
                  <a:srgbClr val="231F20"/>
                </a:solidFill>
                <a:latin typeface="ArialMT"/>
              </a:rPr>
              <a:t>pena privativa </a:t>
            </a:r>
            <a:r>
              <a:rPr lang="es-CO" sz="2400" dirty="0">
                <a:solidFill>
                  <a:srgbClr val="231F20"/>
                </a:solidFill>
                <a:latin typeface="ArialMT"/>
              </a:rPr>
              <a:t>de la libertad de hasta siete años.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154780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solidFill>
            <a:srgbClr val="9CC12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es-ES" sz="2800" dirty="0" smtClean="0">
                <a:solidFill>
                  <a:schemeClr val="bg1"/>
                </a:solidFill>
                <a:latin typeface="+mj-lt"/>
              </a:rPr>
              <a:t>Denuncie </a:t>
            </a:r>
            <a:endParaRPr lang="es-E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775916" y="4613492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0782B"/>
                </a:solidFill>
              </a:rPr>
              <a:t> </a:t>
            </a:r>
            <a:r>
              <a:rPr lang="es-CO" dirty="0" smtClean="0">
                <a:solidFill>
                  <a:srgbClr val="00782B"/>
                </a:solidFill>
              </a:rPr>
              <a:t>Pagina web</a:t>
            </a:r>
            <a:r>
              <a:rPr lang="es-CO" dirty="0" smtClean="0"/>
              <a:t>: </a:t>
            </a:r>
            <a:r>
              <a:rPr lang="es-CO" sz="3600" dirty="0"/>
              <a:t> </a:t>
            </a:r>
            <a:r>
              <a:rPr lang="es-CO" sz="3600" b="1" dirty="0" smtClean="0">
                <a:solidFill>
                  <a:srgbClr val="00782B"/>
                </a:solidFill>
              </a:rPr>
              <a:t>www.chec.com.co</a:t>
            </a:r>
            <a:r>
              <a:rPr lang="es-CO" dirty="0" smtClean="0"/>
              <a:t>  </a:t>
            </a:r>
            <a:endParaRPr lang="es-CO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54" y="2288454"/>
            <a:ext cx="3130019" cy="2724577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3775916" y="2383690"/>
            <a:ext cx="5477676" cy="1267052"/>
            <a:chOff x="3746616" y="3703846"/>
            <a:chExt cx="5477676" cy="1267052"/>
          </a:xfrm>
        </p:grpSpPr>
        <p:sp>
          <p:nvSpPr>
            <p:cNvPr id="11" name="CuadroTexto 10"/>
            <p:cNvSpPr txBox="1"/>
            <p:nvPr/>
          </p:nvSpPr>
          <p:spPr>
            <a:xfrm>
              <a:off x="4039716" y="3703846"/>
              <a:ext cx="5184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 smtClean="0"/>
                <a:t> </a:t>
              </a:r>
              <a:r>
                <a:rPr lang="es-CO" b="1" dirty="0">
                  <a:solidFill>
                    <a:srgbClr val="00782C"/>
                  </a:solidFill>
                </a:rPr>
                <a:t>R</a:t>
              </a:r>
              <a:r>
                <a:rPr lang="es-CO" b="1" dirty="0" smtClean="0">
                  <a:solidFill>
                    <a:srgbClr val="00782C"/>
                  </a:solidFill>
                </a:rPr>
                <a:t>edes Sociales   </a:t>
              </a:r>
              <a:endParaRPr lang="es-CO" b="1" dirty="0">
                <a:solidFill>
                  <a:srgbClr val="00782C"/>
                </a:solidFill>
              </a:endParaRP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6616" y="4087354"/>
              <a:ext cx="1512168" cy="741907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8784" y="4087354"/>
              <a:ext cx="1930070" cy="727731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88854" y="4051443"/>
              <a:ext cx="1381695" cy="919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888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068" y="4304072"/>
            <a:ext cx="4186396" cy="13756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130"/>
          <a:stretch/>
        </p:blipFill>
        <p:spPr>
          <a:xfrm>
            <a:off x="2230466" y="715108"/>
            <a:ext cx="4699000" cy="196166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034" y="3312222"/>
            <a:ext cx="5935865" cy="61689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241" y="4269155"/>
            <a:ext cx="4970293" cy="1444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52" r="19362"/>
          <a:stretch/>
        </p:blipFill>
        <p:spPr>
          <a:xfrm>
            <a:off x="2241" y="4269155"/>
            <a:ext cx="1272259" cy="151059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29" r="22027"/>
          <a:stretch/>
        </p:blipFill>
        <p:spPr>
          <a:xfrm>
            <a:off x="1274499" y="4269155"/>
            <a:ext cx="1221370" cy="144443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10" t="6803" r="19898" b="4082"/>
          <a:stretch/>
        </p:blipFill>
        <p:spPr>
          <a:xfrm>
            <a:off x="2487387" y="4285112"/>
            <a:ext cx="1246814" cy="144443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044" r="3458"/>
          <a:stretch/>
        </p:blipFill>
        <p:spPr>
          <a:xfrm>
            <a:off x="3717238" y="4285112"/>
            <a:ext cx="1255296" cy="145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25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1540" y="4725144"/>
            <a:ext cx="8280920" cy="890588"/>
          </a:xfrm>
          <a:prstGeom prst="rect">
            <a:avLst/>
          </a:prstGeom>
        </p:spPr>
        <p:txBody>
          <a:bodyPr anchor="ctr"/>
          <a:lstStyle>
            <a:lvl1pPr algn="ctr">
              <a:defRPr sz="3200" baseline="0">
                <a:solidFill>
                  <a:srgbClr val="00782C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82C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</a:rPr>
              <a:t>Perdidas</a:t>
            </a:r>
            <a:r>
              <a:rPr kumimoji="0" lang="es-ES" sz="4000" b="1" i="0" u="none" strike="noStrike" kern="0" cap="none" spc="0" normalizeH="0" noProof="0" dirty="0" smtClean="0">
                <a:ln>
                  <a:noFill/>
                </a:ln>
                <a:solidFill>
                  <a:srgbClr val="00782C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</a:rPr>
              <a:t> de Energía 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rgbClr val="00782C"/>
              </a:solidFill>
              <a:effectLst/>
              <a:uLnTx/>
              <a:uFillTx/>
              <a:latin typeface="Arial"/>
              <a:ea typeface="ＭＳ Ｐゴシック" pitchFamily="-108" charset="-128"/>
              <a:cs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11560" y="5967179"/>
            <a:ext cx="7920880" cy="890588"/>
          </a:xfrm>
          <a:prstGeom prst="rect">
            <a:avLst/>
          </a:prstGeom>
        </p:spPr>
        <p:txBody>
          <a:bodyPr anchor="ctr"/>
          <a:lstStyle>
            <a:lvl1pPr algn="ctr">
              <a:defRPr sz="3200" baseline="0">
                <a:solidFill>
                  <a:srgbClr val="00782C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800" i="0" u="none" strike="noStrike" kern="0" cap="none" spc="0" normalizeH="0" baseline="0" noProof="0" dirty="0">
              <a:ln>
                <a:noFill/>
              </a:ln>
              <a:solidFill>
                <a:srgbClr val="00782C"/>
              </a:solidFill>
              <a:effectLst/>
              <a:uLnTx/>
              <a:uFillTx/>
              <a:latin typeface="Arial"/>
              <a:ea typeface="ＭＳ Ｐゴシック" pitchFamily="-108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3C3C3"/>
          </a:solidFill>
          <a:ln>
            <a:noFill/>
          </a:ln>
          <a:effectLst/>
          <a:scene3d>
            <a:camera prst="orthographicFront"/>
            <a:lightRig rig="sunset" dir="t"/>
          </a:scene3d>
          <a:sp3d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285860"/>
            <a:ext cx="2242906" cy="1447802"/>
          </a:xfrm>
          <a:prstGeom prst="rect">
            <a:avLst/>
          </a:prstGeom>
          <a:ln w="6350">
            <a:noFill/>
          </a:ln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357562"/>
            <a:ext cx="428628" cy="57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071942"/>
            <a:ext cx="7458075" cy="2543175"/>
          </a:xfrm>
          <a:prstGeom prst="rect">
            <a:avLst/>
          </a:prstGeom>
          <a:ln w="3175"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4071934" y="3929066"/>
            <a:ext cx="178595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214414" y="2832989"/>
            <a:ext cx="214314" cy="59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34032" y="2634319"/>
            <a:ext cx="237968" cy="79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9190" y="2428868"/>
            <a:ext cx="237968" cy="79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5500694" y="2500306"/>
            <a:ext cx="2286016" cy="127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1928794" y="2576512"/>
            <a:ext cx="19812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3357554" y="3929066"/>
            <a:ext cx="357190" cy="623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7786710" y="1643050"/>
            <a:ext cx="500068" cy="1223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28794" y="911170"/>
            <a:ext cx="285752" cy="80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86644" y="705374"/>
            <a:ext cx="485773" cy="122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500034" y="71414"/>
            <a:ext cx="142876" cy="39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1000100" y="214290"/>
            <a:ext cx="181649" cy="49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flipH="1">
            <a:off x="1500166" y="214290"/>
            <a:ext cx="303254" cy="80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00694" y="428604"/>
            <a:ext cx="485773" cy="122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428860" y="428604"/>
            <a:ext cx="250033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50 Forma libre"/>
          <p:cNvSpPr/>
          <p:nvPr/>
        </p:nvSpPr>
        <p:spPr>
          <a:xfrm>
            <a:off x="3929362" y="516847"/>
            <a:ext cx="1915125" cy="258974"/>
          </a:xfrm>
          <a:custGeom>
            <a:avLst/>
            <a:gdLst>
              <a:gd name="connsiteX0" fmla="*/ 0 w 1915125"/>
              <a:gd name="connsiteY0" fmla="*/ 0 h 258974"/>
              <a:gd name="connsiteX1" fmla="*/ 1106232 w 1915125"/>
              <a:gd name="connsiteY1" fmla="*/ 201424 h 258974"/>
              <a:gd name="connsiteX2" fmla="*/ 1441939 w 1915125"/>
              <a:gd name="connsiteY2" fmla="*/ 236593 h 258974"/>
              <a:gd name="connsiteX3" fmla="*/ 1915125 w 1915125"/>
              <a:gd name="connsiteY3" fmla="*/ 258974 h 258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5125" h="258974">
                <a:moveTo>
                  <a:pt x="0" y="0"/>
                </a:moveTo>
                <a:lnTo>
                  <a:pt x="1106232" y="201424"/>
                </a:lnTo>
                <a:cubicBezTo>
                  <a:pt x="1346555" y="240856"/>
                  <a:pt x="1307124" y="227001"/>
                  <a:pt x="1441939" y="236593"/>
                </a:cubicBezTo>
                <a:cubicBezTo>
                  <a:pt x="1576754" y="246185"/>
                  <a:pt x="1745939" y="252579"/>
                  <a:pt x="1915125" y="25897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1" name="60 Imagen" descr="rayo.gi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5139040">
            <a:off x="2931608" y="611623"/>
            <a:ext cx="383381" cy="790575"/>
          </a:xfrm>
          <a:prstGeom prst="rect">
            <a:avLst/>
          </a:prstGeom>
        </p:spPr>
      </p:pic>
      <p:sp>
        <p:nvSpPr>
          <p:cNvPr id="66" name="65 Forma libre"/>
          <p:cNvSpPr/>
          <p:nvPr/>
        </p:nvSpPr>
        <p:spPr>
          <a:xfrm>
            <a:off x="3940896" y="643814"/>
            <a:ext cx="1631236" cy="230002"/>
          </a:xfrm>
          <a:custGeom>
            <a:avLst/>
            <a:gdLst>
              <a:gd name="connsiteX0" fmla="*/ 0 w 1618432"/>
              <a:gd name="connsiteY0" fmla="*/ 0 h 230002"/>
              <a:gd name="connsiteX1" fmla="*/ 670373 w 1618432"/>
              <a:gd name="connsiteY1" fmla="*/ 154269 h 230002"/>
              <a:gd name="connsiteX2" fmla="*/ 1054645 w 1618432"/>
              <a:gd name="connsiteY2" fmla="*/ 207563 h 230002"/>
              <a:gd name="connsiteX3" fmla="*/ 1618432 w 1618432"/>
              <a:gd name="connsiteY3" fmla="*/ 230002 h 23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8432" h="230002">
                <a:moveTo>
                  <a:pt x="0" y="0"/>
                </a:moveTo>
                <a:cubicBezTo>
                  <a:pt x="247299" y="59837"/>
                  <a:pt x="494599" y="119675"/>
                  <a:pt x="670373" y="154269"/>
                </a:cubicBezTo>
                <a:cubicBezTo>
                  <a:pt x="846147" y="188863"/>
                  <a:pt x="896635" y="194941"/>
                  <a:pt x="1054645" y="207563"/>
                </a:cubicBezTo>
                <a:cubicBezTo>
                  <a:pt x="1212655" y="220185"/>
                  <a:pt x="1415543" y="225093"/>
                  <a:pt x="1618432" y="230002"/>
                </a:cubicBezTo>
              </a:path>
            </a:pathLst>
          </a:cu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" name="83 Forma libre"/>
          <p:cNvSpPr/>
          <p:nvPr/>
        </p:nvSpPr>
        <p:spPr>
          <a:xfrm>
            <a:off x="5859453" y="775644"/>
            <a:ext cx="1769897" cy="294048"/>
          </a:xfrm>
          <a:custGeom>
            <a:avLst/>
            <a:gdLst>
              <a:gd name="connsiteX0" fmla="*/ 0 w 1769897"/>
              <a:gd name="connsiteY0" fmla="*/ 0 h 294048"/>
              <a:gd name="connsiteX1" fmla="*/ 521713 w 1769897"/>
              <a:gd name="connsiteY1" fmla="*/ 176709 h 294048"/>
              <a:gd name="connsiteX2" fmla="*/ 1192086 w 1769897"/>
              <a:gd name="connsiteY2" fmla="*/ 277686 h 294048"/>
              <a:gd name="connsiteX3" fmla="*/ 1769897 w 1769897"/>
              <a:gd name="connsiteY3" fmla="*/ 274881 h 29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9897" h="294048">
                <a:moveTo>
                  <a:pt x="0" y="0"/>
                </a:moveTo>
                <a:cubicBezTo>
                  <a:pt x="161516" y="65214"/>
                  <a:pt x="323032" y="130428"/>
                  <a:pt x="521713" y="176709"/>
                </a:cubicBezTo>
                <a:cubicBezTo>
                  <a:pt x="720394" y="222990"/>
                  <a:pt x="984055" y="261324"/>
                  <a:pt x="1192086" y="277686"/>
                </a:cubicBezTo>
                <a:cubicBezTo>
                  <a:pt x="1400117" y="294048"/>
                  <a:pt x="1585007" y="284464"/>
                  <a:pt x="1769897" y="274881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0" name="99 Forma libre"/>
          <p:cNvSpPr/>
          <p:nvPr/>
        </p:nvSpPr>
        <p:spPr>
          <a:xfrm>
            <a:off x="3953691" y="639762"/>
            <a:ext cx="88624" cy="30103"/>
          </a:xfrm>
          <a:custGeom>
            <a:avLst/>
            <a:gdLst>
              <a:gd name="connsiteX0" fmla="*/ 0 w 88624"/>
              <a:gd name="connsiteY0" fmla="*/ 0 h 30103"/>
              <a:gd name="connsiteX1" fmla="*/ 8709 w 88624"/>
              <a:gd name="connsiteY1" fmla="*/ 2903 h 30103"/>
              <a:gd name="connsiteX2" fmla="*/ 17418 w 88624"/>
              <a:gd name="connsiteY2" fmla="*/ 11611 h 30103"/>
              <a:gd name="connsiteX3" fmla="*/ 52252 w 88624"/>
              <a:gd name="connsiteY3" fmla="*/ 14514 h 30103"/>
              <a:gd name="connsiteX4" fmla="*/ 72572 w 88624"/>
              <a:gd name="connsiteY4" fmla="*/ 23223 h 30103"/>
              <a:gd name="connsiteX5" fmla="*/ 87086 w 88624"/>
              <a:gd name="connsiteY5" fmla="*/ 29029 h 3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624" h="30103">
                <a:moveTo>
                  <a:pt x="0" y="0"/>
                </a:moveTo>
                <a:cubicBezTo>
                  <a:pt x="2903" y="968"/>
                  <a:pt x="6163" y="1206"/>
                  <a:pt x="8709" y="2903"/>
                </a:cubicBezTo>
                <a:cubicBezTo>
                  <a:pt x="12125" y="5180"/>
                  <a:pt x="13451" y="10553"/>
                  <a:pt x="17418" y="11611"/>
                </a:cubicBezTo>
                <a:cubicBezTo>
                  <a:pt x="28676" y="14613"/>
                  <a:pt x="40641" y="13546"/>
                  <a:pt x="52252" y="14514"/>
                </a:cubicBezTo>
                <a:cubicBezTo>
                  <a:pt x="74113" y="29090"/>
                  <a:pt x="46329" y="11976"/>
                  <a:pt x="72572" y="23223"/>
                </a:cubicBezTo>
                <a:cubicBezTo>
                  <a:pt x="88624" y="30103"/>
                  <a:pt x="74611" y="29029"/>
                  <a:pt x="87086" y="29029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1" name="100 Forma libre"/>
          <p:cNvSpPr/>
          <p:nvPr/>
        </p:nvSpPr>
        <p:spPr>
          <a:xfrm>
            <a:off x="3929058" y="500042"/>
            <a:ext cx="88624" cy="30103"/>
          </a:xfrm>
          <a:custGeom>
            <a:avLst/>
            <a:gdLst>
              <a:gd name="connsiteX0" fmla="*/ 0 w 88624"/>
              <a:gd name="connsiteY0" fmla="*/ 0 h 30103"/>
              <a:gd name="connsiteX1" fmla="*/ 8709 w 88624"/>
              <a:gd name="connsiteY1" fmla="*/ 2903 h 30103"/>
              <a:gd name="connsiteX2" fmla="*/ 17418 w 88624"/>
              <a:gd name="connsiteY2" fmla="*/ 11611 h 30103"/>
              <a:gd name="connsiteX3" fmla="*/ 52252 w 88624"/>
              <a:gd name="connsiteY3" fmla="*/ 14514 h 30103"/>
              <a:gd name="connsiteX4" fmla="*/ 72572 w 88624"/>
              <a:gd name="connsiteY4" fmla="*/ 23223 h 30103"/>
              <a:gd name="connsiteX5" fmla="*/ 87086 w 88624"/>
              <a:gd name="connsiteY5" fmla="*/ 29029 h 3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624" h="30103">
                <a:moveTo>
                  <a:pt x="0" y="0"/>
                </a:moveTo>
                <a:cubicBezTo>
                  <a:pt x="2903" y="968"/>
                  <a:pt x="6163" y="1206"/>
                  <a:pt x="8709" y="2903"/>
                </a:cubicBezTo>
                <a:cubicBezTo>
                  <a:pt x="12125" y="5180"/>
                  <a:pt x="13451" y="10553"/>
                  <a:pt x="17418" y="11611"/>
                </a:cubicBezTo>
                <a:cubicBezTo>
                  <a:pt x="28676" y="14613"/>
                  <a:pt x="40641" y="13546"/>
                  <a:pt x="52252" y="14514"/>
                </a:cubicBezTo>
                <a:cubicBezTo>
                  <a:pt x="74113" y="29090"/>
                  <a:pt x="46329" y="11976"/>
                  <a:pt x="72572" y="23223"/>
                </a:cubicBezTo>
                <a:cubicBezTo>
                  <a:pt x="88624" y="30103"/>
                  <a:pt x="74611" y="29029"/>
                  <a:pt x="87086" y="29029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9" name="108 Forma libre"/>
          <p:cNvSpPr/>
          <p:nvPr/>
        </p:nvSpPr>
        <p:spPr>
          <a:xfrm>
            <a:off x="5860869" y="776196"/>
            <a:ext cx="49348" cy="20320"/>
          </a:xfrm>
          <a:custGeom>
            <a:avLst/>
            <a:gdLst>
              <a:gd name="connsiteX0" fmla="*/ 0 w 49348"/>
              <a:gd name="connsiteY0" fmla="*/ 0 h 20320"/>
              <a:gd name="connsiteX1" fmla="*/ 2902 w 49348"/>
              <a:gd name="connsiteY1" fmla="*/ 8709 h 20320"/>
              <a:gd name="connsiteX2" fmla="*/ 11611 w 49348"/>
              <a:gd name="connsiteY2" fmla="*/ 11612 h 20320"/>
              <a:gd name="connsiteX3" fmla="*/ 26125 w 49348"/>
              <a:gd name="connsiteY3" fmla="*/ 14515 h 20320"/>
              <a:gd name="connsiteX4" fmla="*/ 43542 w 49348"/>
              <a:gd name="connsiteY4" fmla="*/ 17417 h 20320"/>
              <a:gd name="connsiteX5" fmla="*/ 49348 w 49348"/>
              <a:gd name="connsiteY5" fmla="*/ 20320 h 2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48" h="20320">
                <a:moveTo>
                  <a:pt x="0" y="0"/>
                </a:moveTo>
                <a:cubicBezTo>
                  <a:pt x="967" y="2903"/>
                  <a:pt x="738" y="6545"/>
                  <a:pt x="2902" y="8709"/>
                </a:cubicBezTo>
                <a:cubicBezTo>
                  <a:pt x="5066" y="10873"/>
                  <a:pt x="8642" y="10870"/>
                  <a:pt x="11611" y="11612"/>
                </a:cubicBezTo>
                <a:cubicBezTo>
                  <a:pt x="16398" y="12809"/>
                  <a:pt x="21271" y="13633"/>
                  <a:pt x="26125" y="14515"/>
                </a:cubicBezTo>
                <a:cubicBezTo>
                  <a:pt x="31916" y="15568"/>
                  <a:pt x="37832" y="15990"/>
                  <a:pt x="43542" y="17417"/>
                </a:cubicBezTo>
                <a:cubicBezTo>
                  <a:pt x="45641" y="17942"/>
                  <a:pt x="47413" y="19352"/>
                  <a:pt x="49348" y="2032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0" name="119 Forma libre"/>
          <p:cNvSpPr/>
          <p:nvPr/>
        </p:nvSpPr>
        <p:spPr>
          <a:xfrm>
            <a:off x="5597658" y="867300"/>
            <a:ext cx="1797509" cy="320446"/>
          </a:xfrm>
          <a:custGeom>
            <a:avLst/>
            <a:gdLst>
              <a:gd name="connsiteX0" fmla="*/ 0 w 1797509"/>
              <a:gd name="connsiteY0" fmla="*/ 0 h 320446"/>
              <a:gd name="connsiteX1" fmla="*/ 639732 w 1797509"/>
              <a:gd name="connsiteY1" fmla="*/ 212085 h 320446"/>
              <a:gd name="connsiteX2" fmla="*/ 1223836 w 1797509"/>
              <a:gd name="connsiteY2" fmla="*/ 305959 h 320446"/>
              <a:gd name="connsiteX3" fmla="*/ 1797509 w 1797509"/>
              <a:gd name="connsiteY3" fmla="*/ 299005 h 32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7509" h="320446">
                <a:moveTo>
                  <a:pt x="0" y="0"/>
                </a:moveTo>
                <a:cubicBezTo>
                  <a:pt x="217879" y="80546"/>
                  <a:pt x="435759" y="161092"/>
                  <a:pt x="639732" y="212085"/>
                </a:cubicBezTo>
                <a:cubicBezTo>
                  <a:pt x="843705" y="263078"/>
                  <a:pt x="1030873" y="291472"/>
                  <a:pt x="1223836" y="305959"/>
                </a:cubicBezTo>
                <a:cubicBezTo>
                  <a:pt x="1416799" y="320446"/>
                  <a:pt x="1607154" y="309725"/>
                  <a:pt x="1797509" y="299005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3" name="112 Forma libre"/>
          <p:cNvSpPr/>
          <p:nvPr/>
        </p:nvSpPr>
        <p:spPr>
          <a:xfrm>
            <a:off x="5612163" y="857232"/>
            <a:ext cx="102845" cy="45719"/>
          </a:xfrm>
          <a:custGeom>
            <a:avLst/>
            <a:gdLst>
              <a:gd name="connsiteX0" fmla="*/ 0 w 73361"/>
              <a:gd name="connsiteY0" fmla="*/ 0 h 11861"/>
              <a:gd name="connsiteX1" fmla="*/ 13100 w 73361"/>
              <a:gd name="connsiteY1" fmla="*/ 2620 h 11861"/>
              <a:gd name="connsiteX2" fmla="*/ 20960 w 73361"/>
              <a:gd name="connsiteY2" fmla="*/ 5240 h 11861"/>
              <a:gd name="connsiteX3" fmla="*/ 52401 w 73361"/>
              <a:gd name="connsiteY3" fmla="*/ 7860 h 11861"/>
              <a:gd name="connsiteX4" fmla="*/ 73361 w 73361"/>
              <a:gd name="connsiteY4" fmla="*/ 10480 h 1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361" h="11861">
                <a:moveTo>
                  <a:pt x="0" y="0"/>
                </a:moveTo>
                <a:cubicBezTo>
                  <a:pt x="4367" y="873"/>
                  <a:pt x="8780" y="1540"/>
                  <a:pt x="13100" y="2620"/>
                </a:cubicBezTo>
                <a:cubicBezTo>
                  <a:pt x="15779" y="3290"/>
                  <a:pt x="18223" y="4875"/>
                  <a:pt x="20960" y="5240"/>
                </a:cubicBezTo>
                <a:cubicBezTo>
                  <a:pt x="31384" y="6630"/>
                  <a:pt x="41921" y="6987"/>
                  <a:pt x="52401" y="7860"/>
                </a:cubicBezTo>
                <a:cubicBezTo>
                  <a:pt x="64404" y="11861"/>
                  <a:pt x="57499" y="10480"/>
                  <a:pt x="73361" y="1048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68 Forma libre"/>
          <p:cNvSpPr/>
          <p:nvPr/>
        </p:nvSpPr>
        <p:spPr>
          <a:xfrm>
            <a:off x="523875" y="178594"/>
            <a:ext cx="502444" cy="173831"/>
          </a:xfrm>
          <a:custGeom>
            <a:avLst/>
            <a:gdLst>
              <a:gd name="connsiteX0" fmla="*/ 502444 w 502444"/>
              <a:gd name="connsiteY0" fmla="*/ 173831 h 173831"/>
              <a:gd name="connsiteX1" fmla="*/ 164306 w 502444"/>
              <a:gd name="connsiteY1" fmla="*/ 71437 h 173831"/>
              <a:gd name="connsiteX2" fmla="*/ 0 w 502444"/>
              <a:gd name="connsiteY2" fmla="*/ 0 h 17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444" h="173831">
                <a:moveTo>
                  <a:pt x="502444" y="173831"/>
                </a:moveTo>
                <a:cubicBezTo>
                  <a:pt x="375245" y="137120"/>
                  <a:pt x="248047" y="100409"/>
                  <a:pt x="164306" y="71437"/>
                </a:cubicBezTo>
                <a:cubicBezTo>
                  <a:pt x="80565" y="42465"/>
                  <a:pt x="0" y="0"/>
                  <a:pt x="0" y="0"/>
                </a:cubicBezTo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69 Forma libre"/>
          <p:cNvSpPr/>
          <p:nvPr/>
        </p:nvSpPr>
        <p:spPr>
          <a:xfrm>
            <a:off x="221456" y="2381"/>
            <a:ext cx="300038" cy="173832"/>
          </a:xfrm>
          <a:custGeom>
            <a:avLst/>
            <a:gdLst>
              <a:gd name="connsiteX0" fmla="*/ 300038 w 300038"/>
              <a:gd name="connsiteY0" fmla="*/ 173832 h 173832"/>
              <a:gd name="connsiteX1" fmla="*/ 147638 w 300038"/>
              <a:gd name="connsiteY1" fmla="*/ 109538 h 173832"/>
              <a:gd name="connsiteX2" fmla="*/ 0 w 300038"/>
              <a:gd name="connsiteY2" fmla="*/ 0 h 17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038" h="173832">
                <a:moveTo>
                  <a:pt x="300038" y="173832"/>
                </a:moveTo>
                <a:cubicBezTo>
                  <a:pt x="248841" y="156171"/>
                  <a:pt x="197644" y="138510"/>
                  <a:pt x="147638" y="109538"/>
                </a:cubicBezTo>
                <a:cubicBezTo>
                  <a:pt x="97632" y="80566"/>
                  <a:pt x="26987" y="13891"/>
                  <a:pt x="0" y="0"/>
                </a:cubicBezTo>
              </a:path>
            </a:pathLst>
          </a:custGeom>
          <a:ln w="127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70 Forma libre"/>
          <p:cNvSpPr/>
          <p:nvPr/>
        </p:nvSpPr>
        <p:spPr>
          <a:xfrm>
            <a:off x="1009650" y="435769"/>
            <a:ext cx="511969" cy="135731"/>
          </a:xfrm>
          <a:custGeom>
            <a:avLst/>
            <a:gdLst>
              <a:gd name="connsiteX0" fmla="*/ 511969 w 511969"/>
              <a:gd name="connsiteY0" fmla="*/ 135731 h 135731"/>
              <a:gd name="connsiteX1" fmla="*/ 209550 w 511969"/>
              <a:gd name="connsiteY1" fmla="*/ 85725 h 135731"/>
              <a:gd name="connsiteX2" fmla="*/ 0 w 511969"/>
              <a:gd name="connsiteY2" fmla="*/ 0 h 13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969" h="135731">
                <a:moveTo>
                  <a:pt x="511969" y="135731"/>
                </a:moveTo>
                <a:cubicBezTo>
                  <a:pt x="403423" y="122039"/>
                  <a:pt x="294878" y="108347"/>
                  <a:pt x="209550" y="85725"/>
                </a:cubicBezTo>
                <a:cubicBezTo>
                  <a:pt x="124222" y="63103"/>
                  <a:pt x="60722" y="8731"/>
                  <a:pt x="0" y="0"/>
                </a:cubicBezTo>
              </a:path>
            </a:pathLst>
          </a:cu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2" name="71 Forma libre"/>
          <p:cNvSpPr/>
          <p:nvPr/>
        </p:nvSpPr>
        <p:spPr>
          <a:xfrm>
            <a:off x="504825" y="240506"/>
            <a:ext cx="507206" cy="183357"/>
          </a:xfrm>
          <a:custGeom>
            <a:avLst/>
            <a:gdLst>
              <a:gd name="connsiteX0" fmla="*/ 507206 w 507206"/>
              <a:gd name="connsiteY0" fmla="*/ 183357 h 183357"/>
              <a:gd name="connsiteX1" fmla="*/ 390525 w 507206"/>
              <a:gd name="connsiteY1" fmla="*/ 152400 h 183357"/>
              <a:gd name="connsiteX2" fmla="*/ 164306 w 507206"/>
              <a:gd name="connsiteY2" fmla="*/ 85725 h 183357"/>
              <a:gd name="connsiteX3" fmla="*/ 0 w 507206"/>
              <a:gd name="connsiteY3" fmla="*/ 0 h 18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206" h="183357">
                <a:moveTo>
                  <a:pt x="507206" y="183357"/>
                </a:moveTo>
                <a:cubicBezTo>
                  <a:pt x="477043" y="175617"/>
                  <a:pt x="447675" y="168672"/>
                  <a:pt x="390525" y="152400"/>
                </a:cubicBezTo>
                <a:cubicBezTo>
                  <a:pt x="333375" y="136128"/>
                  <a:pt x="229394" y="111125"/>
                  <a:pt x="164306" y="85725"/>
                </a:cubicBezTo>
                <a:cubicBezTo>
                  <a:pt x="99219" y="60325"/>
                  <a:pt x="49609" y="30162"/>
                  <a:pt x="0" y="0"/>
                </a:cubicBezTo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" name="76 Forma libre"/>
          <p:cNvSpPr/>
          <p:nvPr/>
        </p:nvSpPr>
        <p:spPr>
          <a:xfrm>
            <a:off x="78581" y="7144"/>
            <a:ext cx="454819" cy="278606"/>
          </a:xfrm>
          <a:custGeom>
            <a:avLst/>
            <a:gdLst>
              <a:gd name="connsiteX0" fmla="*/ 454819 w 454819"/>
              <a:gd name="connsiteY0" fmla="*/ 278606 h 278606"/>
              <a:gd name="connsiteX1" fmla="*/ 147638 w 454819"/>
              <a:gd name="connsiteY1" fmla="*/ 130969 h 278606"/>
              <a:gd name="connsiteX2" fmla="*/ 0 w 454819"/>
              <a:gd name="connsiteY2" fmla="*/ 0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819" h="278606">
                <a:moveTo>
                  <a:pt x="454819" y="278606"/>
                </a:moveTo>
                <a:cubicBezTo>
                  <a:pt x="339130" y="228004"/>
                  <a:pt x="223441" y="177403"/>
                  <a:pt x="147638" y="130969"/>
                </a:cubicBezTo>
                <a:cubicBezTo>
                  <a:pt x="71835" y="84535"/>
                  <a:pt x="35917" y="42267"/>
                  <a:pt x="0" y="0"/>
                </a:cubicBezTo>
              </a:path>
            </a:pathLst>
          </a:custGeom>
          <a:ln w="127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82 Forma libre"/>
          <p:cNvSpPr/>
          <p:nvPr/>
        </p:nvSpPr>
        <p:spPr>
          <a:xfrm>
            <a:off x="1659731" y="564356"/>
            <a:ext cx="59532" cy="794"/>
          </a:xfrm>
          <a:custGeom>
            <a:avLst/>
            <a:gdLst>
              <a:gd name="connsiteX0" fmla="*/ 59532 w 59532"/>
              <a:gd name="connsiteY0" fmla="*/ 0 h 794"/>
              <a:gd name="connsiteX1" fmla="*/ 0 w 59532"/>
              <a:gd name="connsiteY1" fmla="*/ 0 h 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532" h="794">
                <a:moveTo>
                  <a:pt x="59532" y="0"/>
                </a:moveTo>
                <a:cubicBezTo>
                  <a:pt x="36116" y="397"/>
                  <a:pt x="12700" y="794"/>
                  <a:pt x="0" y="0"/>
                </a:cubicBezTo>
              </a:path>
            </a:pathLst>
          </a:cu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" name="84 Forma libre"/>
          <p:cNvSpPr/>
          <p:nvPr/>
        </p:nvSpPr>
        <p:spPr>
          <a:xfrm>
            <a:off x="1742348" y="452212"/>
            <a:ext cx="1200357" cy="258249"/>
          </a:xfrm>
          <a:custGeom>
            <a:avLst/>
            <a:gdLst>
              <a:gd name="connsiteX0" fmla="*/ 0 w 1200357"/>
              <a:gd name="connsiteY0" fmla="*/ 0 h 258249"/>
              <a:gd name="connsiteX1" fmla="*/ 701594 w 1200357"/>
              <a:gd name="connsiteY1" fmla="*/ 216131 h 258249"/>
              <a:gd name="connsiteX2" fmla="*/ 1200357 w 1200357"/>
              <a:gd name="connsiteY2" fmla="*/ 252707 h 258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0357" h="258249">
                <a:moveTo>
                  <a:pt x="0" y="0"/>
                </a:moveTo>
                <a:cubicBezTo>
                  <a:pt x="250767" y="87006"/>
                  <a:pt x="501535" y="174013"/>
                  <a:pt x="701594" y="216131"/>
                </a:cubicBezTo>
                <a:cubicBezTo>
                  <a:pt x="901654" y="258249"/>
                  <a:pt x="1051005" y="255478"/>
                  <a:pt x="1200357" y="252707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" name="85 Forma libre"/>
          <p:cNvSpPr/>
          <p:nvPr/>
        </p:nvSpPr>
        <p:spPr>
          <a:xfrm>
            <a:off x="1526217" y="561940"/>
            <a:ext cx="1373262" cy="279308"/>
          </a:xfrm>
          <a:custGeom>
            <a:avLst/>
            <a:gdLst>
              <a:gd name="connsiteX0" fmla="*/ 0 w 1373262"/>
              <a:gd name="connsiteY0" fmla="*/ 0 h 279308"/>
              <a:gd name="connsiteX1" fmla="*/ 711569 w 1373262"/>
              <a:gd name="connsiteY1" fmla="*/ 219456 h 279308"/>
              <a:gd name="connsiteX2" fmla="*/ 1373262 w 1373262"/>
              <a:gd name="connsiteY2" fmla="*/ 279308 h 27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3262" h="279308">
                <a:moveTo>
                  <a:pt x="0" y="0"/>
                </a:moveTo>
                <a:cubicBezTo>
                  <a:pt x="241346" y="86452"/>
                  <a:pt x="482692" y="172905"/>
                  <a:pt x="711569" y="219456"/>
                </a:cubicBezTo>
                <a:cubicBezTo>
                  <a:pt x="940446" y="266007"/>
                  <a:pt x="1156854" y="272657"/>
                  <a:pt x="1373262" y="279308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3" name="92 Forma libre"/>
          <p:cNvSpPr/>
          <p:nvPr/>
        </p:nvSpPr>
        <p:spPr>
          <a:xfrm>
            <a:off x="1668087" y="1152698"/>
            <a:ext cx="326968" cy="759229"/>
          </a:xfrm>
          <a:custGeom>
            <a:avLst/>
            <a:gdLst>
              <a:gd name="connsiteX0" fmla="*/ 0 w 326968"/>
              <a:gd name="connsiteY0" fmla="*/ 759229 h 759229"/>
              <a:gd name="connsiteX1" fmla="*/ 216131 w 326968"/>
              <a:gd name="connsiteY1" fmla="*/ 326967 h 759229"/>
              <a:gd name="connsiteX2" fmla="*/ 326968 w 326968"/>
              <a:gd name="connsiteY2" fmla="*/ 0 h 75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968" h="759229">
                <a:moveTo>
                  <a:pt x="0" y="759229"/>
                </a:moveTo>
                <a:cubicBezTo>
                  <a:pt x="80818" y="606367"/>
                  <a:pt x="161636" y="453505"/>
                  <a:pt x="216131" y="326967"/>
                </a:cubicBezTo>
                <a:cubicBezTo>
                  <a:pt x="270626" y="200429"/>
                  <a:pt x="298797" y="100214"/>
                  <a:pt x="326968" y="0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5" name="94 Forma libre"/>
          <p:cNvSpPr/>
          <p:nvPr/>
        </p:nvSpPr>
        <p:spPr>
          <a:xfrm>
            <a:off x="1983971" y="1014153"/>
            <a:ext cx="847898" cy="127462"/>
          </a:xfrm>
          <a:custGeom>
            <a:avLst/>
            <a:gdLst>
              <a:gd name="connsiteX0" fmla="*/ 0 w 847898"/>
              <a:gd name="connsiteY0" fmla="*/ 127462 h 127462"/>
              <a:gd name="connsiteX1" fmla="*/ 537556 w 847898"/>
              <a:gd name="connsiteY1" fmla="*/ 22167 h 127462"/>
              <a:gd name="connsiteX2" fmla="*/ 847898 w 847898"/>
              <a:gd name="connsiteY2" fmla="*/ 0 h 1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7898" h="127462">
                <a:moveTo>
                  <a:pt x="0" y="127462"/>
                </a:moveTo>
                <a:cubicBezTo>
                  <a:pt x="198120" y="85436"/>
                  <a:pt x="396240" y="43411"/>
                  <a:pt x="537556" y="22167"/>
                </a:cubicBezTo>
                <a:cubicBezTo>
                  <a:pt x="678872" y="923"/>
                  <a:pt x="763385" y="461"/>
                  <a:pt x="847898" y="0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4" name="93 Forma libre"/>
          <p:cNvSpPr/>
          <p:nvPr/>
        </p:nvSpPr>
        <p:spPr>
          <a:xfrm>
            <a:off x="1762298" y="1241367"/>
            <a:ext cx="432262" cy="703811"/>
          </a:xfrm>
          <a:custGeom>
            <a:avLst/>
            <a:gdLst>
              <a:gd name="connsiteX0" fmla="*/ 0 w 432262"/>
              <a:gd name="connsiteY0" fmla="*/ 703811 h 703811"/>
              <a:gd name="connsiteX1" fmla="*/ 326967 w 432262"/>
              <a:gd name="connsiteY1" fmla="*/ 193964 h 703811"/>
              <a:gd name="connsiteX2" fmla="*/ 432262 w 432262"/>
              <a:gd name="connsiteY2" fmla="*/ 0 h 703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262" h="703811">
                <a:moveTo>
                  <a:pt x="0" y="703811"/>
                </a:moveTo>
                <a:cubicBezTo>
                  <a:pt x="127461" y="507538"/>
                  <a:pt x="254923" y="311266"/>
                  <a:pt x="326967" y="193964"/>
                </a:cubicBezTo>
                <a:cubicBezTo>
                  <a:pt x="399011" y="76662"/>
                  <a:pt x="415636" y="38331"/>
                  <a:pt x="432262" y="0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6" name="95 Forma libre"/>
          <p:cNvSpPr/>
          <p:nvPr/>
        </p:nvSpPr>
        <p:spPr>
          <a:xfrm>
            <a:off x="2200102" y="1091738"/>
            <a:ext cx="615142" cy="149629"/>
          </a:xfrm>
          <a:custGeom>
            <a:avLst/>
            <a:gdLst>
              <a:gd name="connsiteX0" fmla="*/ 0 w 615142"/>
              <a:gd name="connsiteY0" fmla="*/ 149629 h 149629"/>
              <a:gd name="connsiteX1" fmla="*/ 299258 w 615142"/>
              <a:gd name="connsiteY1" fmla="*/ 49877 h 149629"/>
              <a:gd name="connsiteX2" fmla="*/ 615142 w 615142"/>
              <a:gd name="connsiteY2" fmla="*/ 0 h 14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142" h="149629">
                <a:moveTo>
                  <a:pt x="0" y="149629"/>
                </a:moveTo>
                <a:cubicBezTo>
                  <a:pt x="98367" y="112222"/>
                  <a:pt x="196734" y="74815"/>
                  <a:pt x="299258" y="49877"/>
                </a:cubicBezTo>
                <a:cubicBezTo>
                  <a:pt x="401782" y="24939"/>
                  <a:pt x="508462" y="12469"/>
                  <a:pt x="615142" y="0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7" name="96 Forma libre"/>
          <p:cNvSpPr/>
          <p:nvPr/>
        </p:nvSpPr>
        <p:spPr>
          <a:xfrm>
            <a:off x="1771461" y="1889156"/>
            <a:ext cx="30179" cy="51303"/>
          </a:xfrm>
          <a:custGeom>
            <a:avLst/>
            <a:gdLst>
              <a:gd name="connsiteX0" fmla="*/ 0 w 30179"/>
              <a:gd name="connsiteY0" fmla="*/ 51303 h 51303"/>
              <a:gd name="connsiteX1" fmla="*/ 30179 w 30179"/>
              <a:gd name="connsiteY1" fmla="*/ 0 h 5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79" h="51303">
                <a:moveTo>
                  <a:pt x="0" y="51303"/>
                </a:moveTo>
                <a:lnTo>
                  <a:pt x="30179" y="0"/>
                </a:lnTo>
              </a:path>
            </a:pathLst>
          </a:custGeom>
          <a:ln>
            <a:solidFill>
              <a:srgbClr val="FFF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8" name="97 Forma libre"/>
          <p:cNvSpPr/>
          <p:nvPr/>
        </p:nvSpPr>
        <p:spPr>
          <a:xfrm>
            <a:off x="2201501" y="1230385"/>
            <a:ext cx="48843" cy="10946"/>
          </a:xfrm>
          <a:custGeom>
            <a:avLst/>
            <a:gdLst>
              <a:gd name="connsiteX0" fmla="*/ 4527 w 48843"/>
              <a:gd name="connsiteY0" fmla="*/ 9940 h 10946"/>
              <a:gd name="connsiteX1" fmla="*/ 19616 w 48843"/>
              <a:gd name="connsiteY1" fmla="*/ 6922 h 10946"/>
              <a:gd name="connsiteX2" fmla="*/ 28669 w 48843"/>
              <a:gd name="connsiteY2" fmla="*/ 3904 h 10946"/>
              <a:gd name="connsiteX3" fmla="*/ 46776 w 48843"/>
              <a:gd name="connsiteY3" fmla="*/ 886 h 10946"/>
              <a:gd name="connsiteX4" fmla="*/ 4527 w 48843"/>
              <a:gd name="connsiteY4" fmla="*/ 9940 h 1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43" h="10946">
                <a:moveTo>
                  <a:pt x="4527" y="9940"/>
                </a:moveTo>
                <a:cubicBezTo>
                  <a:pt x="0" y="10946"/>
                  <a:pt x="14640" y="8166"/>
                  <a:pt x="19616" y="6922"/>
                </a:cubicBezTo>
                <a:cubicBezTo>
                  <a:pt x="22702" y="6150"/>
                  <a:pt x="25564" y="4594"/>
                  <a:pt x="28669" y="3904"/>
                </a:cubicBezTo>
                <a:cubicBezTo>
                  <a:pt x="34642" y="2577"/>
                  <a:pt x="41152" y="3296"/>
                  <a:pt x="46776" y="886"/>
                </a:cubicBezTo>
                <a:cubicBezTo>
                  <a:pt x="48843" y="0"/>
                  <a:pt x="9054" y="8934"/>
                  <a:pt x="4527" y="9940"/>
                </a:cubicBezTo>
                <a:close/>
              </a:path>
            </a:pathLst>
          </a:custGeom>
          <a:solidFill>
            <a:srgbClr val="FFFB53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2" name="101 Forma libre"/>
          <p:cNvSpPr/>
          <p:nvPr/>
        </p:nvSpPr>
        <p:spPr>
          <a:xfrm>
            <a:off x="1665398" y="1867146"/>
            <a:ext cx="26744" cy="39892"/>
          </a:xfrm>
          <a:custGeom>
            <a:avLst/>
            <a:gdLst>
              <a:gd name="connsiteX0" fmla="*/ 2037 w 26744"/>
              <a:gd name="connsiteY0" fmla="*/ 37447 h 39892"/>
              <a:gd name="connsiteX1" fmla="*/ 11817 w 26744"/>
              <a:gd name="connsiteY1" fmla="*/ 22777 h 39892"/>
              <a:gd name="connsiteX2" fmla="*/ 24042 w 26744"/>
              <a:gd name="connsiteY2" fmla="*/ 8107 h 39892"/>
              <a:gd name="connsiteX3" fmla="*/ 2037 w 26744"/>
              <a:gd name="connsiteY3" fmla="*/ 37447 h 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44" h="39892">
                <a:moveTo>
                  <a:pt x="2037" y="37447"/>
                </a:moveTo>
                <a:cubicBezTo>
                  <a:pt x="0" y="39892"/>
                  <a:pt x="7661" y="26933"/>
                  <a:pt x="11817" y="22777"/>
                </a:cubicBezTo>
                <a:cubicBezTo>
                  <a:pt x="21230" y="13364"/>
                  <a:pt x="17234" y="18319"/>
                  <a:pt x="24042" y="8107"/>
                </a:cubicBezTo>
                <a:cubicBezTo>
                  <a:pt x="26744" y="0"/>
                  <a:pt x="4075" y="35002"/>
                  <a:pt x="2037" y="37447"/>
                </a:cubicBezTo>
                <a:close/>
              </a:path>
            </a:pathLst>
          </a:custGeom>
          <a:ln w="9525">
            <a:solidFill>
              <a:srgbClr val="FFF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3" name="102 Forma libre"/>
          <p:cNvSpPr/>
          <p:nvPr/>
        </p:nvSpPr>
        <p:spPr>
          <a:xfrm>
            <a:off x="1990165" y="1138429"/>
            <a:ext cx="58306" cy="8238"/>
          </a:xfrm>
          <a:custGeom>
            <a:avLst/>
            <a:gdLst>
              <a:gd name="connsiteX0" fmla="*/ 0 w 58306"/>
              <a:gd name="connsiteY0" fmla="*/ 8238 h 8238"/>
              <a:gd name="connsiteX1" fmla="*/ 29339 w 58306"/>
              <a:gd name="connsiteY1" fmla="*/ 5793 h 8238"/>
              <a:gd name="connsiteX2" fmla="*/ 0 w 58306"/>
              <a:gd name="connsiteY2" fmla="*/ 8238 h 8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306" h="8238">
                <a:moveTo>
                  <a:pt x="0" y="8238"/>
                </a:moveTo>
                <a:cubicBezTo>
                  <a:pt x="0" y="8238"/>
                  <a:pt x="19716" y="7717"/>
                  <a:pt x="29339" y="5793"/>
                </a:cubicBezTo>
                <a:cubicBezTo>
                  <a:pt x="58306" y="0"/>
                  <a:pt x="0" y="8238"/>
                  <a:pt x="0" y="8238"/>
                </a:cubicBezTo>
                <a:close/>
              </a:path>
            </a:pathLst>
          </a:custGeom>
          <a:noFill/>
          <a:ln w="9525">
            <a:solidFill>
              <a:srgbClr val="FFF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4" name="103 Forma libre"/>
          <p:cNvSpPr/>
          <p:nvPr/>
        </p:nvSpPr>
        <p:spPr>
          <a:xfrm>
            <a:off x="1151557" y="366738"/>
            <a:ext cx="614082" cy="92907"/>
          </a:xfrm>
          <a:custGeom>
            <a:avLst/>
            <a:gdLst>
              <a:gd name="connsiteX0" fmla="*/ 599006 w 614082"/>
              <a:gd name="connsiteY0" fmla="*/ 92907 h 92907"/>
              <a:gd name="connsiteX1" fmla="*/ 540327 w 614082"/>
              <a:gd name="connsiteY1" fmla="*/ 80682 h 92907"/>
              <a:gd name="connsiteX2" fmla="*/ 156475 w 614082"/>
              <a:gd name="connsiteY2" fmla="*/ 36674 h 92907"/>
              <a:gd name="connsiteX3" fmla="*/ 0 w 614082"/>
              <a:gd name="connsiteY3" fmla="*/ 0 h 92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082" h="92907">
                <a:moveTo>
                  <a:pt x="599006" y="92907"/>
                </a:moveTo>
                <a:cubicBezTo>
                  <a:pt x="606544" y="91480"/>
                  <a:pt x="614082" y="90054"/>
                  <a:pt x="540327" y="80682"/>
                </a:cubicBezTo>
                <a:cubicBezTo>
                  <a:pt x="466572" y="71310"/>
                  <a:pt x="246529" y="50121"/>
                  <a:pt x="156475" y="36674"/>
                </a:cubicBezTo>
                <a:cubicBezTo>
                  <a:pt x="66421" y="23227"/>
                  <a:pt x="18337" y="6112"/>
                  <a:pt x="0" y="0"/>
                </a:cubicBezTo>
              </a:path>
            </a:pathLst>
          </a:cu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5" name="104 Forma libre"/>
          <p:cNvSpPr/>
          <p:nvPr/>
        </p:nvSpPr>
        <p:spPr>
          <a:xfrm>
            <a:off x="229822" y="7335"/>
            <a:ext cx="55898" cy="64079"/>
          </a:xfrm>
          <a:custGeom>
            <a:avLst/>
            <a:gdLst>
              <a:gd name="connsiteX0" fmla="*/ 0 w 19136"/>
              <a:gd name="connsiteY0" fmla="*/ 0 h 16691"/>
              <a:gd name="connsiteX1" fmla="*/ 7335 w 19136"/>
              <a:gd name="connsiteY1" fmla="*/ 4890 h 16691"/>
              <a:gd name="connsiteX2" fmla="*/ 0 w 19136"/>
              <a:gd name="connsiteY2" fmla="*/ 0 h 1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36" h="16691">
                <a:moveTo>
                  <a:pt x="0" y="0"/>
                </a:moveTo>
                <a:cubicBezTo>
                  <a:pt x="0" y="0"/>
                  <a:pt x="5257" y="2812"/>
                  <a:pt x="7335" y="4890"/>
                </a:cubicBezTo>
                <a:cubicBezTo>
                  <a:pt x="19136" y="16691"/>
                  <a:pt x="0" y="0"/>
                  <a:pt x="0" y="0"/>
                </a:cubicBezTo>
                <a:close/>
              </a:path>
            </a:pathLst>
          </a:custGeom>
          <a:noFill/>
          <a:ln w="12700">
            <a:solidFill>
              <a:srgbClr val="FFF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8" name="107 Forma libre"/>
          <p:cNvSpPr/>
          <p:nvPr/>
        </p:nvSpPr>
        <p:spPr>
          <a:xfrm>
            <a:off x="84931" y="7540"/>
            <a:ext cx="26382" cy="41860"/>
          </a:xfrm>
          <a:custGeom>
            <a:avLst/>
            <a:gdLst>
              <a:gd name="connsiteX0" fmla="*/ 3175 w 26382"/>
              <a:gd name="connsiteY0" fmla="*/ 4366 h 41860"/>
              <a:gd name="connsiteX1" fmla="*/ 5557 w 26382"/>
              <a:gd name="connsiteY1" fmla="*/ 13891 h 41860"/>
              <a:gd name="connsiteX2" fmla="*/ 19844 w 26382"/>
              <a:gd name="connsiteY2" fmla="*/ 21035 h 41860"/>
              <a:gd name="connsiteX3" fmla="*/ 22225 w 26382"/>
              <a:gd name="connsiteY3" fmla="*/ 32941 h 41860"/>
              <a:gd name="connsiteX4" fmla="*/ 24607 w 26382"/>
              <a:gd name="connsiteY4" fmla="*/ 40085 h 41860"/>
              <a:gd name="connsiteX5" fmla="*/ 3175 w 26382"/>
              <a:gd name="connsiteY5" fmla="*/ 4366 h 4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382" h="41860">
                <a:moveTo>
                  <a:pt x="3175" y="4366"/>
                </a:moveTo>
                <a:cubicBezTo>
                  <a:pt x="0" y="0"/>
                  <a:pt x="3742" y="11168"/>
                  <a:pt x="5557" y="13891"/>
                </a:cubicBezTo>
                <a:cubicBezTo>
                  <a:pt x="8196" y="17849"/>
                  <a:pt x="15767" y="19676"/>
                  <a:pt x="19844" y="21035"/>
                </a:cubicBezTo>
                <a:cubicBezTo>
                  <a:pt x="20638" y="25004"/>
                  <a:pt x="21243" y="29015"/>
                  <a:pt x="22225" y="32941"/>
                </a:cubicBezTo>
                <a:cubicBezTo>
                  <a:pt x="22834" y="35376"/>
                  <a:pt x="22832" y="38310"/>
                  <a:pt x="24607" y="40085"/>
                </a:cubicBezTo>
                <a:cubicBezTo>
                  <a:pt x="26382" y="41860"/>
                  <a:pt x="6350" y="8732"/>
                  <a:pt x="3175" y="4366"/>
                </a:cubicBezTo>
                <a:close/>
              </a:path>
            </a:pathLst>
          </a:custGeom>
          <a:noFill/>
          <a:ln w="9525">
            <a:solidFill>
              <a:srgbClr val="FFF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6" name="105 Forma libre"/>
          <p:cNvSpPr/>
          <p:nvPr/>
        </p:nvSpPr>
        <p:spPr>
          <a:xfrm>
            <a:off x="7376908" y="1169647"/>
            <a:ext cx="549762" cy="833057"/>
          </a:xfrm>
          <a:custGeom>
            <a:avLst/>
            <a:gdLst>
              <a:gd name="connsiteX0" fmla="*/ 0 w 549762"/>
              <a:gd name="connsiteY0" fmla="*/ 0 h 833057"/>
              <a:gd name="connsiteX1" fmla="*/ 454395 w 549762"/>
              <a:gd name="connsiteY1" fmla="*/ 583420 h 833057"/>
              <a:gd name="connsiteX2" fmla="*/ 549762 w 549762"/>
              <a:gd name="connsiteY2" fmla="*/ 833057 h 833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9762" h="833057">
                <a:moveTo>
                  <a:pt x="0" y="0"/>
                </a:moveTo>
                <a:cubicBezTo>
                  <a:pt x="181384" y="222288"/>
                  <a:pt x="362768" y="444577"/>
                  <a:pt x="454395" y="583420"/>
                </a:cubicBezTo>
                <a:cubicBezTo>
                  <a:pt x="546022" y="722263"/>
                  <a:pt x="547892" y="777660"/>
                  <a:pt x="549762" y="833057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7" name="106 Forma libre"/>
          <p:cNvSpPr/>
          <p:nvPr/>
        </p:nvSpPr>
        <p:spPr>
          <a:xfrm>
            <a:off x="7640569" y="1054645"/>
            <a:ext cx="586226" cy="1049036"/>
          </a:xfrm>
          <a:custGeom>
            <a:avLst/>
            <a:gdLst>
              <a:gd name="connsiteX0" fmla="*/ 0 w 586226"/>
              <a:gd name="connsiteY0" fmla="*/ 0 h 1049036"/>
              <a:gd name="connsiteX1" fmla="*/ 437566 w 586226"/>
              <a:gd name="connsiteY1" fmla="*/ 558177 h 1049036"/>
              <a:gd name="connsiteX2" fmla="*/ 586226 w 586226"/>
              <a:gd name="connsiteY2" fmla="*/ 1049036 h 104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6226" h="1049036">
                <a:moveTo>
                  <a:pt x="0" y="0"/>
                </a:moveTo>
                <a:cubicBezTo>
                  <a:pt x="169931" y="191669"/>
                  <a:pt x="339862" y="383338"/>
                  <a:pt x="437566" y="558177"/>
                </a:cubicBezTo>
                <a:cubicBezTo>
                  <a:pt x="535270" y="733016"/>
                  <a:pt x="560748" y="891026"/>
                  <a:pt x="586226" y="1049036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0" name="109 Forma libre"/>
          <p:cNvSpPr/>
          <p:nvPr/>
        </p:nvSpPr>
        <p:spPr>
          <a:xfrm>
            <a:off x="7358082" y="2002704"/>
            <a:ext cx="560173" cy="711916"/>
          </a:xfrm>
          <a:custGeom>
            <a:avLst/>
            <a:gdLst>
              <a:gd name="connsiteX0" fmla="*/ 361833 w 361833"/>
              <a:gd name="connsiteY0" fmla="*/ 0 h 608665"/>
              <a:gd name="connsiteX1" fmla="*/ 185124 w 361833"/>
              <a:gd name="connsiteY1" fmla="*/ 437566 h 608665"/>
              <a:gd name="connsiteX2" fmla="*/ 0 w 361833"/>
              <a:gd name="connsiteY2" fmla="*/ 608665 h 60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1833" h="608665">
                <a:moveTo>
                  <a:pt x="361833" y="0"/>
                </a:moveTo>
                <a:cubicBezTo>
                  <a:pt x="303631" y="168061"/>
                  <a:pt x="245429" y="336122"/>
                  <a:pt x="185124" y="437566"/>
                </a:cubicBezTo>
                <a:cubicBezTo>
                  <a:pt x="124819" y="539010"/>
                  <a:pt x="62409" y="573837"/>
                  <a:pt x="0" y="608665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1" name="110 Forma libre"/>
          <p:cNvSpPr/>
          <p:nvPr/>
        </p:nvSpPr>
        <p:spPr>
          <a:xfrm>
            <a:off x="7500958" y="2089656"/>
            <a:ext cx="717422" cy="624964"/>
          </a:xfrm>
          <a:custGeom>
            <a:avLst/>
            <a:gdLst>
              <a:gd name="connsiteX0" fmla="*/ 538542 w 538542"/>
              <a:gd name="connsiteY0" fmla="*/ 0 h 586226"/>
              <a:gd name="connsiteX1" fmla="*/ 361833 w 538542"/>
              <a:gd name="connsiteY1" fmla="*/ 241223 h 586226"/>
              <a:gd name="connsiteX2" fmla="*/ 81342 w 538542"/>
              <a:gd name="connsiteY2" fmla="*/ 530128 h 586226"/>
              <a:gd name="connsiteX3" fmla="*/ 0 w 538542"/>
              <a:gd name="connsiteY3" fmla="*/ 577811 h 58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542" h="586226">
                <a:moveTo>
                  <a:pt x="538542" y="0"/>
                </a:moveTo>
                <a:cubicBezTo>
                  <a:pt x="488287" y="76434"/>
                  <a:pt x="438033" y="152868"/>
                  <a:pt x="361833" y="241223"/>
                </a:cubicBezTo>
                <a:cubicBezTo>
                  <a:pt x="285633" y="329578"/>
                  <a:pt x="141647" y="474030"/>
                  <a:pt x="81342" y="530128"/>
                </a:cubicBezTo>
                <a:cubicBezTo>
                  <a:pt x="21037" y="586226"/>
                  <a:pt x="10518" y="582018"/>
                  <a:pt x="0" y="577811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2" name="111 Forma libre"/>
          <p:cNvSpPr/>
          <p:nvPr/>
        </p:nvSpPr>
        <p:spPr>
          <a:xfrm>
            <a:off x="7643374" y="1057450"/>
            <a:ext cx="42074" cy="50489"/>
          </a:xfrm>
          <a:custGeom>
            <a:avLst/>
            <a:gdLst>
              <a:gd name="connsiteX0" fmla="*/ 0 w 42074"/>
              <a:gd name="connsiteY0" fmla="*/ 0 h 50489"/>
              <a:gd name="connsiteX1" fmla="*/ 8415 w 42074"/>
              <a:gd name="connsiteY1" fmla="*/ 5610 h 50489"/>
              <a:gd name="connsiteX2" fmla="*/ 25244 w 42074"/>
              <a:gd name="connsiteY2" fmla="*/ 39269 h 50489"/>
              <a:gd name="connsiteX3" fmla="*/ 42074 w 42074"/>
              <a:gd name="connsiteY3" fmla="*/ 50489 h 5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74" h="50489">
                <a:moveTo>
                  <a:pt x="0" y="0"/>
                </a:moveTo>
                <a:cubicBezTo>
                  <a:pt x="2805" y="1870"/>
                  <a:pt x="6628" y="2751"/>
                  <a:pt x="8415" y="5610"/>
                </a:cubicBezTo>
                <a:cubicBezTo>
                  <a:pt x="16414" y="18409"/>
                  <a:pt x="10451" y="29407"/>
                  <a:pt x="25244" y="39269"/>
                </a:cubicBezTo>
                <a:lnTo>
                  <a:pt x="42074" y="50489"/>
                </a:lnTo>
              </a:path>
            </a:pathLst>
          </a:custGeom>
          <a:ln>
            <a:solidFill>
              <a:srgbClr val="FFF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" name="113 Forma libre"/>
          <p:cNvSpPr/>
          <p:nvPr/>
        </p:nvSpPr>
        <p:spPr>
          <a:xfrm>
            <a:off x="8179112" y="2100876"/>
            <a:ext cx="33659" cy="52091"/>
          </a:xfrm>
          <a:custGeom>
            <a:avLst/>
            <a:gdLst>
              <a:gd name="connsiteX0" fmla="*/ 33659 w 33659"/>
              <a:gd name="connsiteY0" fmla="*/ 0 h 52091"/>
              <a:gd name="connsiteX1" fmla="*/ 25244 w 33659"/>
              <a:gd name="connsiteY1" fmla="*/ 5610 h 52091"/>
              <a:gd name="connsiteX2" fmla="*/ 19634 w 33659"/>
              <a:gd name="connsiteY2" fmla="*/ 25244 h 52091"/>
              <a:gd name="connsiteX3" fmla="*/ 11219 w 33659"/>
              <a:gd name="connsiteY3" fmla="*/ 28049 h 52091"/>
              <a:gd name="connsiteX4" fmla="*/ 8414 w 33659"/>
              <a:gd name="connsiteY4" fmla="*/ 36464 h 52091"/>
              <a:gd name="connsiteX5" fmla="*/ 5609 w 33659"/>
              <a:gd name="connsiteY5" fmla="*/ 50488 h 52091"/>
              <a:gd name="connsiteX6" fmla="*/ 0 w 33659"/>
              <a:gd name="connsiteY6" fmla="*/ 50488 h 5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659" h="52091">
                <a:moveTo>
                  <a:pt x="33659" y="0"/>
                </a:moveTo>
                <a:cubicBezTo>
                  <a:pt x="30854" y="1870"/>
                  <a:pt x="27114" y="2805"/>
                  <a:pt x="25244" y="5610"/>
                </a:cubicBezTo>
                <a:cubicBezTo>
                  <a:pt x="25098" y="5828"/>
                  <a:pt x="21069" y="23809"/>
                  <a:pt x="19634" y="25244"/>
                </a:cubicBezTo>
                <a:cubicBezTo>
                  <a:pt x="17543" y="27335"/>
                  <a:pt x="14024" y="27114"/>
                  <a:pt x="11219" y="28049"/>
                </a:cubicBezTo>
                <a:cubicBezTo>
                  <a:pt x="10284" y="30854"/>
                  <a:pt x="9131" y="33596"/>
                  <a:pt x="8414" y="36464"/>
                </a:cubicBezTo>
                <a:cubicBezTo>
                  <a:pt x="7258" y="41089"/>
                  <a:pt x="8062" y="46400"/>
                  <a:pt x="5609" y="50488"/>
                </a:cubicBezTo>
                <a:cubicBezTo>
                  <a:pt x="4647" y="52091"/>
                  <a:pt x="1870" y="50488"/>
                  <a:pt x="0" y="50488"/>
                </a:cubicBezTo>
              </a:path>
            </a:pathLst>
          </a:custGeom>
          <a:ln>
            <a:solidFill>
              <a:srgbClr val="FFF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5" name="114 Forma libre"/>
          <p:cNvSpPr/>
          <p:nvPr/>
        </p:nvSpPr>
        <p:spPr>
          <a:xfrm>
            <a:off x="7382733" y="1174798"/>
            <a:ext cx="39787" cy="49242"/>
          </a:xfrm>
          <a:custGeom>
            <a:avLst/>
            <a:gdLst>
              <a:gd name="connsiteX0" fmla="*/ 11004 w 39787"/>
              <a:gd name="connsiteY0" fmla="*/ 14483 h 49242"/>
              <a:gd name="connsiteX1" fmla="*/ 27834 w 39787"/>
              <a:gd name="connsiteY1" fmla="*/ 31312 h 49242"/>
              <a:gd name="connsiteX2" fmla="*/ 39054 w 39787"/>
              <a:gd name="connsiteY2" fmla="*/ 48142 h 49242"/>
              <a:gd name="connsiteX3" fmla="*/ 11004 w 39787"/>
              <a:gd name="connsiteY3" fmla="*/ 14483 h 4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87" h="49242">
                <a:moveTo>
                  <a:pt x="11004" y="14483"/>
                </a:moveTo>
                <a:cubicBezTo>
                  <a:pt x="9134" y="11678"/>
                  <a:pt x="0" y="0"/>
                  <a:pt x="27834" y="31312"/>
                </a:cubicBezTo>
                <a:cubicBezTo>
                  <a:pt x="32313" y="36351"/>
                  <a:pt x="35314" y="42532"/>
                  <a:pt x="39054" y="48142"/>
                </a:cubicBezTo>
                <a:cubicBezTo>
                  <a:pt x="39787" y="49242"/>
                  <a:pt x="12874" y="17288"/>
                  <a:pt x="11004" y="14483"/>
                </a:cubicBezTo>
                <a:close/>
              </a:path>
            </a:pathLst>
          </a:custGeom>
          <a:noFill/>
          <a:ln w="9525">
            <a:solidFill>
              <a:srgbClr val="FFF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6" name="115 Forma libre"/>
          <p:cNvSpPr/>
          <p:nvPr/>
        </p:nvSpPr>
        <p:spPr>
          <a:xfrm>
            <a:off x="7904231" y="2011119"/>
            <a:ext cx="16829" cy="50488"/>
          </a:xfrm>
          <a:custGeom>
            <a:avLst/>
            <a:gdLst>
              <a:gd name="connsiteX0" fmla="*/ 16829 w 16829"/>
              <a:gd name="connsiteY0" fmla="*/ 0 h 50488"/>
              <a:gd name="connsiteX1" fmla="*/ 14024 w 16829"/>
              <a:gd name="connsiteY1" fmla="*/ 11220 h 50488"/>
              <a:gd name="connsiteX2" fmla="*/ 8414 w 16829"/>
              <a:gd name="connsiteY2" fmla="*/ 28049 h 50488"/>
              <a:gd name="connsiteX3" fmla="*/ 2805 w 16829"/>
              <a:gd name="connsiteY3" fmla="*/ 47683 h 50488"/>
              <a:gd name="connsiteX4" fmla="*/ 0 w 16829"/>
              <a:gd name="connsiteY4" fmla="*/ 50488 h 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9" h="50488">
                <a:moveTo>
                  <a:pt x="16829" y="0"/>
                </a:moveTo>
                <a:cubicBezTo>
                  <a:pt x="15894" y="3740"/>
                  <a:pt x="15132" y="7527"/>
                  <a:pt x="14024" y="11220"/>
                </a:cubicBezTo>
                <a:cubicBezTo>
                  <a:pt x="12325" y="16884"/>
                  <a:pt x="9848" y="22312"/>
                  <a:pt x="8414" y="28049"/>
                </a:cubicBezTo>
                <a:cubicBezTo>
                  <a:pt x="7517" y="31639"/>
                  <a:pt x="4815" y="43662"/>
                  <a:pt x="2805" y="47683"/>
                </a:cubicBezTo>
                <a:cubicBezTo>
                  <a:pt x="2214" y="48866"/>
                  <a:pt x="935" y="49553"/>
                  <a:pt x="0" y="50488"/>
                </a:cubicBezTo>
              </a:path>
            </a:pathLst>
          </a:custGeom>
          <a:ln>
            <a:solidFill>
              <a:srgbClr val="FFF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6" name="125 Forma libre"/>
          <p:cNvSpPr/>
          <p:nvPr/>
        </p:nvSpPr>
        <p:spPr>
          <a:xfrm>
            <a:off x="4352544" y="2580271"/>
            <a:ext cx="591866" cy="202830"/>
          </a:xfrm>
          <a:custGeom>
            <a:avLst/>
            <a:gdLst>
              <a:gd name="connsiteX0" fmla="*/ 591866 w 591866"/>
              <a:gd name="connsiteY0" fmla="*/ 0 h 202830"/>
              <a:gd name="connsiteX1" fmla="*/ 272657 w 591866"/>
              <a:gd name="connsiteY1" fmla="*/ 119703 h 202830"/>
              <a:gd name="connsiteX2" fmla="*/ 0 w 591866"/>
              <a:gd name="connsiteY2" fmla="*/ 202830 h 20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866" h="202830">
                <a:moveTo>
                  <a:pt x="591866" y="0"/>
                </a:moveTo>
                <a:cubicBezTo>
                  <a:pt x="481583" y="42949"/>
                  <a:pt x="371301" y="85898"/>
                  <a:pt x="272657" y="119703"/>
                </a:cubicBezTo>
                <a:cubicBezTo>
                  <a:pt x="174013" y="153508"/>
                  <a:pt x="0" y="202830"/>
                  <a:pt x="0" y="202830"/>
                </a:cubicBezTo>
              </a:path>
            </a:pathLst>
          </a:cu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7" name="126 Forma libre"/>
          <p:cNvSpPr/>
          <p:nvPr/>
        </p:nvSpPr>
        <p:spPr>
          <a:xfrm>
            <a:off x="4535979" y="2623497"/>
            <a:ext cx="581336" cy="221673"/>
          </a:xfrm>
          <a:custGeom>
            <a:avLst/>
            <a:gdLst>
              <a:gd name="connsiteX0" fmla="*/ 581336 w 581336"/>
              <a:gd name="connsiteY0" fmla="*/ 0 h 221673"/>
              <a:gd name="connsiteX1" fmla="*/ 95873 w 581336"/>
              <a:gd name="connsiteY1" fmla="*/ 189530 h 221673"/>
              <a:gd name="connsiteX2" fmla="*/ 6095 w 581336"/>
              <a:gd name="connsiteY2" fmla="*/ 192855 h 22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1336" h="221673">
                <a:moveTo>
                  <a:pt x="581336" y="0"/>
                </a:moveTo>
                <a:cubicBezTo>
                  <a:pt x="386541" y="78694"/>
                  <a:pt x="191747" y="157388"/>
                  <a:pt x="95873" y="189530"/>
                </a:cubicBezTo>
                <a:cubicBezTo>
                  <a:pt x="0" y="221673"/>
                  <a:pt x="3047" y="207264"/>
                  <a:pt x="6095" y="192855"/>
                </a:cubicBezTo>
              </a:path>
            </a:pathLst>
          </a:cu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9" name="128 Forma libre"/>
          <p:cNvSpPr/>
          <p:nvPr/>
        </p:nvSpPr>
        <p:spPr>
          <a:xfrm>
            <a:off x="3208713" y="2626822"/>
            <a:ext cx="1140506" cy="168471"/>
          </a:xfrm>
          <a:custGeom>
            <a:avLst/>
            <a:gdLst>
              <a:gd name="connsiteX0" fmla="*/ 1140506 w 1140506"/>
              <a:gd name="connsiteY0" fmla="*/ 152954 h 168471"/>
              <a:gd name="connsiteX1" fmla="*/ 575240 w 1140506"/>
              <a:gd name="connsiteY1" fmla="*/ 142979 h 168471"/>
              <a:gd name="connsiteX2" fmla="*/ 0 w 1140506"/>
              <a:gd name="connsiteY2" fmla="*/ 0 h 168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0506" h="168471">
                <a:moveTo>
                  <a:pt x="1140506" y="152954"/>
                </a:moveTo>
                <a:cubicBezTo>
                  <a:pt x="952915" y="160712"/>
                  <a:pt x="765324" y="168471"/>
                  <a:pt x="575240" y="142979"/>
                </a:cubicBezTo>
                <a:cubicBezTo>
                  <a:pt x="385156" y="117487"/>
                  <a:pt x="0" y="0"/>
                  <a:pt x="0" y="0"/>
                </a:cubicBezTo>
              </a:path>
            </a:pathLst>
          </a:cu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0" name="129 Forma libre"/>
          <p:cNvSpPr/>
          <p:nvPr/>
        </p:nvSpPr>
        <p:spPr>
          <a:xfrm>
            <a:off x="3341716" y="2756500"/>
            <a:ext cx="1203683" cy="73152"/>
          </a:xfrm>
          <a:custGeom>
            <a:avLst/>
            <a:gdLst>
              <a:gd name="connsiteX0" fmla="*/ 1203683 w 1203683"/>
              <a:gd name="connsiteY0" fmla="*/ 73152 h 73152"/>
              <a:gd name="connsiteX1" fmla="*/ 232757 w 1203683"/>
              <a:gd name="connsiteY1" fmla="*/ 66502 h 73152"/>
              <a:gd name="connsiteX2" fmla="*/ 0 w 1203683"/>
              <a:gd name="connsiteY2" fmla="*/ 0 h 73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3683" h="73152">
                <a:moveTo>
                  <a:pt x="1203683" y="73152"/>
                </a:moveTo>
                <a:lnTo>
                  <a:pt x="232757" y="66502"/>
                </a:lnTo>
                <a:cubicBezTo>
                  <a:pt x="32143" y="54310"/>
                  <a:pt x="16071" y="27155"/>
                  <a:pt x="0" y="0"/>
                </a:cubicBezTo>
              </a:path>
            </a:pathLst>
          </a:cu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1" name="120 Forma libre"/>
          <p:cNvSpPr/>
          <p:nvPr/>
        </p:nvSpPr>
        <p:spPr>
          <a:xfrm>
            <a:off x="1416205" y="2865863"/>
            <a:ext cx="814039" cy="146205"/>
          </a:xfrm>
          <a:custGeom>
            <a:avLst/>
            <a:gdLst>
              <a:gd name="connsiteX0" fmla="*/ 0 w 814039"/>
              <a:gd name="connsiteY0" fmla="*/ 0 h 146205"/>
              <a:gd name="connsiteX1" fmla="*/ 512956 w 814039"/>
              <a:gd name="connsiteY1" fmla="*/ 126381 h 146205"/>
              <a:gd name="connsiteX2" fmla="*/ 814039 w 814039"/>
              <a:gd name="connsiteY2" fmla="*/ 118947 h 146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4039" h="146205">
                <a:moveTo>
                  <a:pt x="0" y="0"/>
                </a:moveTo>
                <a:cubicBezTo>
                  <a:pt x="188641" y="53278"/>
                  <a:pt x="377283" y="106557"/>
                  <a:pt x="512956" y="126381"/>
                </a:cubicBezTo>
                <a:cubicBezTo>
                  <a:pt x="648629" y="146205"/>
                  <a:pt x="731334" y="132576"/>
                  <a:pt x="814039" y="118947"/>
                </a:cubicBezTo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2" name="121 Forma libre"/>
          <p:cNvSpPr/>
          <p:nvPr/>
        </p:nvSpPr>
        <p:spPr>
          <a:xfrm>
            <a:off x="1230351" y="2899317"/>
            <a:ext cx="918117" cy="186473"/>
          </a:xfrm>
          <a:custGeom>
            <a:avLst/>
            <a:gdLst>
              <a:gd name="connsiteX0" fmla="*/ 0 w 918117"/>
              <a:gd name="connsiteY0" fmla="*/ 0 h 186473"/>
              <a:gd name="connsiteX1" fmla="*/ 672790 w 918117"/>
              <a:gd name="connsiteY1" fmla="*/ 163551 h 186473"/>
              <a:gd name="connsiteX2" fmla="*/ 918117 w 918117"/>
              <a:gd name="connsiteY2" fmla="*/ 137532 h 186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8117" h="186473">
                <a:moveTo>
                  <a:pt x="0" y="0"/>
                </a:moveTo>
                <a:cubicBezTo>
                  <a:pt x="259885" y="70314"/>
                  <a:pt x="519771" y="140629"/>
                  <a:pt x="672790" y="163551"/>
                </a:cubicBezTo>
                <a:cubicBezTo>
                  <a:pt x="825809" y="186473"/>
                  <a:pt x="871963" y="162002"/>
                  <a:pt x="918117" y="137532"/>
                </a:cubicBezTo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48" name="147 Conector recto de flecha"/>
          <p:cNvCxnSpPr/>
          <p:nvPr/>
        </p:nvCxnSpPr>
        <p:spPr>
          <a:xfrm>
            <a:off x="3786182" y="5572140"/>
            <a:ext cx="571504" cy="71438"/>
          </a:xfrm>
          <a:prstGeom prst="straightConnector1">
            <a:avLst/>
          </a:prstGeom>
          <a:ln w="539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150 Conector recto de flecha"/>
          <p:cNvCxnSpPr/>
          <p:nvPr/>
        </p:nvCxnSpPr>
        <p:spPr>
          <a:xfrm>
            <a:off x="4786314" y="5715016"/>
            <a:ext cx="571504" cy="71438"/>
          </a:xfrm>
          <a:prstGeom prst="straightConnector1">
            <a:avLst/>
          </a:prstGeom>
          <a:ln w="539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151 Conector recto de flecha"/>
          <p:cNvCxnSpPr/>
          <p:nvPr/>
        </p:nvCxnSpPr>
        <p:spPr>
          <a:xfrm>
            <a:off x="5715008" y="5857892"/>
            <a:ext cx="428628" cy="71438"/>
          </a:xfrm>
          <a:prstGeom prst="straightConnector1">
            <a:avLst/>
          </a:prstGeom>
          <a:ln w="539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152 Conector recto de flecha"/>
          <p:cNvCxnSpPr/>
          <p:nvPr/>
        </p:nvCxnSpPr>
        <p:spPr>
          <a:xfrm>
            <a:off x="2857488" y="5641990"/>
            <a:ext cx="357190" cy="1588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155 Conector recto de flecha"/>
          <p:cNvCxnSpPr/>
          <p:nvPr/>
        </p:nvCxnSpPr>
        <p:spPr>
          <a:xfrm>
            <a:off x="1928794" y="5500702"/>
            <a:ext cx="357190" cy="71438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158 Conector recto de flecha"/>
          <p:cNvCxnSpPr/>
          <p:nvPr/>
        </p:nvCxnSpPr>
        <p:spPr>
          <a:xfrm>
            <a:off x="1428728" y="5214950"/>
            <a:ext cx="214314" cy="142876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160 Conector recto de flecha"/>
          <p:cNvCxnSpPr/>
          <p:nvPr/>
        </p:nvCxnSpPr>
        <p:spPr>
          <a:xfrm rot="16200000" flipH="1">
            <a:off x="964381" y="4822041"/>
            <a:ext cx="214314" cy="142876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131 Forma libre"/>
          <p:cNvSpPr/>
          <p:nvPr/>
        </p:nvSpPr>
        <p:spPr>
          <a:xfrm>
            <a:off x="803275" y="2895600"/>
            <a:ext cx="447146" cy="495300"/>
          </a:xfrm>
          <a:custGeom>
            <a:avLst/>
            <a:gdLst>
              <a:gd name="connsiteX0" fmla="*/ 441325 w 447146"/>
              <a:gd name="connsiteY0" fmla="*/ 0 h 495300"/>
              <a:gd name="connsiteX1" fmla="*/ 400050 w 447146"/>
              <a:gd name="connsiteY1" fmla="*/ 76200 h 495300"/>
              <a:gd name="connsiteX2" fmla="*/ 158750 w 447146"/>
              <a:gd name="connsiteY2" fmla="*/ 374650 h 495300"/>
              <a:gd name="connsiteX3" fmla="*/ 0 w 447146"/>
              <a:gd name="connsiteY3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146" h="495300">
                <a:moveTo>
                  <a:pt x="441325" y="0"/>
                </a:moveTo>
                <a:cubicBezTo>
                  <a:pt x="444235" y="6879"/>
                  <a:pt x="447146" y="13758"/>
                  <a:pt x="400050" y="76200"/>
                </a:cubicBezTo>
                <a:cubicBezTo>
                  <a:pt x="352954" y="138642"/>
                  <a:pt x="225425" y="304800"/>
                  <a:pt x="158750" y="374650"/>
                </a:cubicBezTo>
                <a:cubicBezTo>
                  <a:pt x="92075" y="444500"/>
                  <a:pt x="0" y="495300"/>
                  <a:pt x="0" y="495300"/>
                </a:cubicBezTo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3" name="132 Forma libre"/>
          <p:cNvSpPr/>
          <p:nvPr/>
        </p:nvSpPr>
        <p:spPr>
          <a:xfrm>
            <a:off x="939800" y="2870200"/>
            <a:ext cx="469900" cy="660400"/>
          </a:xfrm>
          <a:custGeom>
            <a:avLst/>
            <a:gdLst>
              <a:gd name="connsiteX0" fmla="*/ 469900 w 469900"/>
              <a:gd name="connsiteY0" fmla="*/ 0 h 660400"/>
              <a:gd name="connsiteX1" fmla="*/ 187325 w 469900"/>
              <a:gd name="connsiteY1" fmla="*/ 473075 h 660400"/>
              <a:gd name="connsiteX2" fmla="*/ 0 w 469900"/>
              <a:gd name="connsiteY2" fmla="*/ 66040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900" h="660400">
                <a:moveTo>
                  <a:pt x="469900" y="0"/>
                </a:moveTo>
                <a:cubicBezTo>
                  <a:pt x="367771" y="181504"/>
                  <a:pt x="265642" y="363008"/>
                  <a:pt x="187325" y="473075"/>
                </a:cubicBezTo>
                <a:cubicBezTo>
                  <a:pt x="109008" y="583142"/>
                  <a:pt x="54504" y="621771"/>
                  <a:pt x="0" y="660400"/>
                </a:cubicBezTo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214546" y="4429132"/>
            <a:ext cx="8858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071802" y="4500570"/>
            <a:ext cx="8858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357950" y="3857628"/>
            <a:ext cx="1480166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" name="Picture 4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715272" y="4572008"/>
            <a:ext cx="142876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1" name="130 Imagen" descr="hydrodam.gif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1428736"/>
            <a:ext cx="1833564" cy="1094746"/>
          </a:xfrm>
          <a:prstGeom prst="rect">
            <a:avLst/>
          </a:prstGeom>
        </p:spPr>
      </p:pic>
      <p:sp>
        <p:nvSpPr>
          <p:cNvPr id="160" name="159 Forma libre"/>
          <p:cNvSpPr/>
          <p:nvPr/>
        </p:nvSpPr>
        <p:spPr>
          <a:xfrm>
            <a:off x="5141119" y="2516981"/>
            <a:ext cx="1704975" cy="152400"/>
          </a:xfrm>
          <a:custGeom>
            <a:avLst/>
            <a:gdLst>
              <a:gd name="connsiteX0" fmla="*/ 1704975 w 1704975"/>
              <a:gd name="connsiteY0" fmla="*/ 152400 h 152400"/>
              <a:gd name="connsiteX1" fmla="*/ 554831 w 1704975"/>
              <a:gd name="connsiteY1" fmla="*/ 140494 h 152400"/>
              <a:gd name="connsiteX2" fmla="*/ 0 w 1704975"/>
              <a:gd name="connsiteY2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4975" h="152400">
                <a:moveTo>
                  <a:pt x="1704975" y="152400"/>
                </a:moveTo>
                <a:lnTo>
                  <a:pt x="554831" y="140494"/>
                </a:lnTo>
                <a:cubicBezTo>
                  <a:pt x="270669" y="115094"/>
                  <a:pt x="90091" y="23416"/>
                  <a:pt x="0" y="0"/>
                </a:cubicBezTo>
              </a:path>
            </a:pathLst>
          </a:cu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2" name="161 Forma libre"/>
          <p:cNvSpPr/>
          <p:nvPr/>
        </p:nvSpPr>
        <p:spPr>
          <a:xfrm>
            <a:off x="4948238" y="2471738"/>
            <a:ext cx="1781175" cy="171450"/>
          </a:xfrm>
          <a:custGeom>
            <a:avLst/>
            <a:gdLst>
              <a:gd name="connsiteX0" fmla="*/ 1781175 w 1781175"/>
              <a:gd name="connsiteY0" fmla="*/ 171450 h 171450"/>
              <a:gd name="connsiteX1" fmla="*/ 583406 w 1781175"/>
              <a:gd name="connsiteY1" fmla="*/ 114300 h 171450"/>
              <a:gd name="connsiteX2" fmla="*/ 0 w 1781175"/>
              <a:gd name="connsiteY2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1175" h="171450">
                <a:moveTo>
                  <a:pt x="1781175" y="171450"/>
                </a:moveTo>
                <a:cubicBezTo>
                  <a:pt x="1330721" y="157162"/>
                  <a:pt x="880268" y="142875"/>
                  <a:pt x="583406" y="114300"/>
                </a:cubicBezTo>
                <a:cubicBezTo>
                  <a:pt x="286544" y="85725"/>
                  <a:pt x="78978" y="20241"/>
                  <a:pt x="0" y="0"/>
                </a:cubicBezTo>
              </a:path>
            </a:pathLst>
          </a:cu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3" name="162 Forma libre"/>
          <p:cNvSpPr/>
          <p:nvPr/>
        </p:nvSpPr>
        <p:spPr>
          <a:xfrm>
            <a:off x="5126831" y="2519363"/>
            <a:ext cx="11907" cy="95250"/>
          </a:xfrm>
          <a:custGeom>
            <a:avLst/>
            <a:gdLst>
              <a:gd name="connsiteX0" fmla="*/ 0 w 11907"/>
              <a:gd name="connsiteY0" fmla="*/ 0 h 95250"/>
              <a:gd name="connsiteX1" fmla="*/ 7144 w 11907"/>
              <a:gd name="connsiteY1" fmla="*/ 64293 h 95250"/>
              <a:gd name="connsiteX2" fmla="*/ 11907 w 11907"/>
              <a:gd name="connsiteY2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07" h="95250">
                <a:moveTo>
                  <a:pt x="0" y="0"/>
                </a:moveTo>
                <a:cubicBezTo>
                  <a:pt x="2580" y="24209"/>
                  <a:pt x="5160" y="48418"/>
                  <a:pt x="7144" y="64293"/>
                </a:cubicBezTo>
                <a:cubicBezTo>
                  <a:pt x="9128" y="80168"/>
                  <a:pt x="10716" y="90488"/>
                  <a:pt x="11907" y="95250"/>
                </a:cubicBezTo>
              </a:path>
            </a:pathLst>
          </a:cu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4" name="163 Forma libre"/>
          <p:cNvSpPr/>
          <p:nvPr/>
        </p:nvSpPr>
        <p:spPr>
          <a:xfrm>
            <a:off x="4948238" y="2476500"/>
            <a:ext cx="17462" cy="102394"/>
          </a:xfrm>
          <a:custGeom>
            <a:avLst/>
            <a:gdLst>
              <a:gd name="connsiteX0" fmla="*/ 0 w 17462"/>
              <a:gd name="connsiteY0" fmla="*/ 0 h 102394"/>
              <a:gd name="connsiteX1" fmla="*/ 16668 w 17462"/>
              <a:gd name="connsiteY1" fmla="*/ 64294 h 102394"/>
              <a:gd name="connsiteX2" fmla="*/ 4762 w 17462"/>
              <a:gd name="connsiteY2" fmla="*/ 102394 h 10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462" h="102394">
                <a:moveTo>
                  <a:pt x="0" y="0"/>
                </a:moveTo>
                <a:cubicBezTo>
                  <a:pt x="7937" y="23614"/>
                  <a:pt x="15874" y="47228"/>
                  <a:pt x="16668" y="64294"/>
                </a:cubicBezTo>
                <a:cubicBezTo>
                  <a:pt x="17462" y="81360"/>
                  <a:pt x="5159" y="96441"/>
                  <a:pt x="4762" y="102394"/>
                </a:cubicBezTo>
              </a:path>
            </a:pathLst>
          </a:cu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7" name="166 Forma libre"/>
          <p:cNvSpPr/>
          <p:nvPr/>
        </p:nvSpPr>
        <p:spPr>
          <a:xfrm>
            <a:off x="5023712" y="2382253"/>
            <a:ext cx="120738" cy="236832"/>
          </a:xfrm>
          <a:custGeom>
            <a:avLst/>
            <a:gdLst>
              <a:gd name="connsiteX0" fmla="*/ 120738 w 120738"/>
              <a:gd name="connsiteY0" fmla="*/ 236832 h 236832"/>
              <a:gd name="connsiteX1" fmla="*/ 29551 w 120738"/>
              <a:gd name="connsiteY1" fmla="*/ 36728 h 236832"/>
              <a:gd name="connsiteX2" fmla="*/ 11820 w 120738"/>
              <a:gd name="connsiteY2" fmla="*/ 16464 h 2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738" h="236832">
                <a:moveTo>
                  <a:pt x="120738" y="236832"/>
                </a:moveTo>
                <a:cubicBezTo>
                  <a:pt x="84221" y="155144"/>
                  <a:pt x="47704" y="73456"/>
                  <a:pt x="29551" y="36728"/>
                </a:cubicBezTo>
                <a:cubicBezTo>
                  <a:pt x="11398" y="0"/>
                  <a:pt x="0" y="24063"/>
                  <a:pt x="11820" y="16464"/>
                </a:cubicBezTo>
              </a:path>
            </a:pathLst>
          </a:cu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8" name="167 Forma libre"/>
          <p:cNvSpPr/>
          <p:nvPr/>
        </p:nvSpPr>
        <p:spPr>
          <a:xfrm>
            <a:off x="6788944" y="2664619"/>
            <a:ext cx="66675" cy="9525"/>
          </a:xfrm>
          <a:custGeom>
            <a:avLst/>
            <a:gdLst>
              <a:gd name="connsiteX0" fmla="*/ 66675 w 66675"/>
              <a:gd name="connsiteY0" fmla="*/ 0 h 9525"/>
              <a:gd name="connsiteX1" fmla="*/ 0 w 66675"/>
              <a:gd name="connsiteY1" fmla="*/ 952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" h="9525">
                <a:moveTo>
                  <a:pt x="66675" y="0"/>
                </a:moveTo>
                <a:cubicBezTo>
                  <a:pt x="39886" y="2183"/>
                  <a:pt x="13097" y="4366"/>
                  <a:pt x="0" y="9525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9" name="168 Forma libre"/>
          <p:cNvSpPr/>
          <p:nvPr/>
        </p:nvSpPr>
        <p:spPr>
          <a:xfrm>
            <a:off x="5117704" y="2562225"/>
            <a:ext cx="23415" cy="50006"/>
          </a:xfrm>
          <a:custGeom>
            <a:avLst/>
            <a:gdLst>
              <a:gd name="connsiteX0" fmla="*/ 23415 w 23415"/>
              <a:gd name="connsiteY0" fmla="*/ 50006 h 50006"/>
              <a:gd name="connsiteX1" fmla="*/ 1984 w 23415"/>
              <a:gd name="connsiteY1" fmla="*/ 0 h 5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415" h="50006">
                <a:moveTo>
                  <a:pt x="23415" y="50006"/>
                </a:moveTo>
                <a:cubicBezTo>
                  <a:pt x="11707" y="31948"/>
                  <a:pt x="0" y="13891"/>
                  <a:pt x="1984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0" name="169 Rectángulo"/>
          <p:cNvSpPr/>
          <p:nvPr/>
        </p:nvSpPr>
        <p:spPr>
          <a:xfrm>
            <a:off x="5184000" y="2239200"/>
            <a:ext cx="18000" cy="72000"/>
          </a:xfrm>
          <a:prstGeom prst="rect">
            <a:avLst/>
          </a:prstGeom>
          <a:solidFill>
            <a:srgbClr val="FFFF00">
              <a:alpha val="84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5" name="154 Imagen" descr="rayo.gi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5139040">
            <a:off x="6431827" y="2661472"/>
            <a:ext cx="431483" cy="889767"/>
          </a:xfrm>
          <a:prstGeom prst="rect">
            <a:avLst/>
          </a:prstGeom>
        </p:spPr>
      </p:pic>
      <p:sp>
        <p:nvSpPr>
          <p:cNvPr id="171" name="170 Rectángulo"/>
          <p:cNvSpPr/>
          <p:nvPr/>
        </p:nvSpPr>
        <p:spPr>
          <a:xfrm>
            <a:off x="5268380" y="2264400"/>
            <a:ext cx="18000" cy="72000"/>
          </a:xfrm>
          <a:prstGeom prst="rect">
            <a:avLst/>
          </a:prstGeom>
          <a:solidFill>
            <a:srgbClr val="FFFF00">
              <a:alpha val="84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2" name="171 Rectángulo"/>
          <p:cNvSpPr/>
          <p:nvPr/>
        </p:nvSpPr>
        <p:spPr>
          <a:xfrm>
            <a:off x="5339818" y="2282400"/>
            <a:ext cx="18000" cy="72000"/>
          </a:xfrm>
          <a:prstGeom prst="rect">
            <a:avLst/>
          </a:prstGeom>
          <a:solidFill>
            <a:srgbClr val="FFFF00">
              <a:alpha val="84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3" name="172 Rectángulo"/>
          <p:cNvSpPr/>
          <p:nvPr/>
        </p:nvSpPr>
        <p:spPr>
          <a:xfrm>
            <a:off x="5414400" y="2296800"/>
            <a:ext cx="18000" cy="72000"/>
          </a:xfrm>
          <a:prstGeom prst="rect">
            <a:avLst/>
          </a:prstGeom>
          <a:solidFill>
            <a:srgbClr val="FFFF00">
              <a:alpha val="84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4" name="173 Rectángulo"/>
          <p:cNvSpPr/>
          <p:nvPr/>
        </p:nvSpPr>
        <p:spPr>
          <a:xfrm>
            <a:off x="5500694" y="2318400"/>
            <a:ext cx="18000" cy="72000"/>
          </a:xfrm>
          <a:prstGeom prst="rect">
            <a:avLst/>
          </a:prstGeom>
          <a:solidFill>
            <a:srgbClr val="FFFF00">
              <a:alpha val="84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5" name="174 Rectángulo"/>
          <p:cNvSpPr/>
          <p:nvPr/>
        </p:nvSpPr>
        <p:spPr>
          <a:xfrm>
            <a:off x="5576400" y="2340000"/>
            <a:ext cx="18000" cy="72000"/>
          </a:xfrm>
          <a:prstGeom prst="rect">
            <a:avLst/>
          </a:prstGeom>
          <a:solidFill>
            <a:srgbClr val="FFFF00">
              <a:alpha val="84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6" name="175 Rectángulo"/>
          <p:cNvSpPr/>
          <p:nvPr/>
        </p:nvSpPr>
        <p:spPr>
          <a:xfrm>
            <a:off x="5662800" y="2361600"/>
            <a:ext cx="18000" cy="72000"/>
          </a:xfrm>
          <a:prstGeom prst="rect">
            <a:avLst/>
          </a:prstGeom>
          <a:solidFill>
            <a:srgbClr val="FFFF00">
              <a:alpha val="84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7" name="176 Rectángulo"/>
          <p:cNvSpPr/>
          <p:nvPr/>
        </p:nvSpPr>
        <p:spPr>
          <a:xfrm>
            <a:off x="5857884" y="2404800"/>
            <a:ext cx="18000" cy="72000"/>
          </a:xfrm>
          <a:prstGeom prst="rect">
            <a:avLst/>
          </a:prstGeom>
          <a:solidFill>
            <a:srgbClr val="FFFF00">
              <a:alpha val="84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8" name="177 Rectángulo"/>
          <p:cNvSpPr/>
          <p:nvPr/>
        </p:nvSpPr>
        <p:spPr>
          <a:xfrm>
            <a:off x="5760000" y="2383200"/>
            <a:ext cx="18000" cy="72000"/>
          </a:xfrm>
          <a:prstGeom prst="rect">
            <a:avLst/>
          </a:prstGeom>
          <a:solidFill>
            <a:srgbClr val="FFFF00">
              <a:alpha val="84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1" name="180 Forma libre"/>
          <p:cNvSpPr/>
          <p:nvPr/>
        </p:nvSpPr>
        <p:spPr>
          <a:xfrm>
            <a:off x="6653213" y="2640806"/>
            <a:ext cx="90487" cy="9525"/>
          </a:xfrm>
          <a:custGeom>
            <a:avLst/>
            <a:gdLst>
              <a:gd name="connsiteX0" fmla="*/ 90487 w 90487"/>
              <a:gd name="connsiteY0" fmla="*/ 0 h 9525"/>
              <a:gd name="connsiteX1" fmla="*/ 0 w 90487"/>
              <a:gd name="connsiteY1" fmla="*/ 4763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487" h="9525">
                <a:moveTo>
                  <a:pt x="90487" y="0"/>
                </a:moveTo>
                <a:cubicBezTo>
                  <a:pt x="52784" y="4762"/>
                  <a:pt x="15081" y="9525"/>
                  <a:pt x="0" y="4763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4" name="193 Forma libre"/>
          <p:cNvSpPr/>
          <p:nvPr/>
        </p:nvSpPr>
        <p:spPr>
          <a:xfrm>
            <a:off x="2596602" y="4878562"/>
            <a:ext cx="133796" cy="145793"/>
          </a:xfrm>
          <a:custGeom>
            <a:avLst/>
            <a:gdLst>
              <a:gd name="connsiteX0" fmla="*/ 25030 w 133796"/>
              <a:gd name="connsiteY0" fmla="*/ 132139 h 145793"/>
              <a:gd name="connsiteX1" fmla="*/ 22388 w 133796"/>
              <a:gd name="connsiteY1" fmla="*/ 36999 h 145793"/>
              <a:gd name="connsiteX2" fmla="*/ 59386 w 133796"/>
              <a:gd name="connsiteY2" fmla="*/ 34356 h 145793"/>
              <a:gd name="connsiteX3" fmla="*/ 64672 w 133796"/>
              <a:gd name="connsiteY3" fmla="*/ 10571 h 145793"/>
              <a:gd name="connsiteX4" fmla="*/ 67315 w 133796"/>
              <a:gd name="connsiteY4" fmla="*/ 2643 h 145793"/>
              <a:gd name="connsiteX5" fmla="*/ 75243 w 133796"/>
              <a:gd name="connsiteY5" fmla="*/ 0 h 145793"/>
              <a:gd name="connsiteX6" fmla="*/ 88457 w 133796"/>
              <a:gd name="connsiteY6" fmla="*/ 2643 h 145793"/>
              <a:gd name="connsiteX7" fmla="*/ 91100 w 133796"/>
              <a:gd name="connsiteY7" fmla="*/ 10571 h 145793"/>
              <a:gd name="connsiteX8" fmla="*/ 96385 w 133796"/>
              <a:gd name="connsiteY8" fmla="*/ 18499 h 145793"/>
              <a:gd name="connsiteX9" fmla="*/ 99028 w 133796"/>
              <a:gd name="connsiteY9" fmla="*/ 26428 h 145793"/>
              <a:gd name="connsiteX10" fmla="*/ 128099 w 133796"/>
              <a:gd name="connsiteY10" fmla="*/ 34356 h 145793"/>
              <a:gd name="connsiteX11" fmla="*/ 128099 w 133796"/>
              <a:gd name="connsiteY11" fmla="*/ 108354 h 145793"/>
              <a:gd name="connsiteX12" fmla="*/ 120170 w 133796"/>
              <a:gd name="connsiteY12" fmla="*/ 110996 h 145793"/>
              <a:gd name="connsiteX13" fmla="*/ 109599 w 133796"/>
              <a:gd name="connsiteY13" fmla="*/ 113639 h 145793"/>
              <a:gd name="connsiteX14" fmla="*/ 51458 w 133796"/>
              <a:gd name="connsiteY14" fmla="*/ 118925 h 145793"/>
              <a:gd name="connsiteX15" fmla="*/ 25030 w 133796"/>
              <a:gd name="connsiteY15" fmla="*/ 132139 h 14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3796" h="145793">
                <a:moveTo>
                  <a:pt x="25030" y="132139"/>
                </a:moveTo>
                <a:cubicBezTo>
                  <a:pt x="20185" y="118485"/>
                  <a:pt x="0" y="86253"/>
                  <a:pt x="22388" y="36999"/>
                </a:cubicBezTo>
                <a:cubicBezTo>
                  <a:pt x="27504" y="25743"/>
                  <a:pt x="47053" y="35237"/>
                  <a:pt x="59386" y="34356"/>
                </a:cubicBezTo>
                <a:cubicBezTo>
                  <a:pt x="65336" y="16509"/>
                  <a:pt x="58470" y="38478"/>
                  <a:pt x="64672" y="10571"/>
                </a:cubicBezTo>
                <a:cubicBezTo>
                  <a:pt x="65276" y="7852"/>
                  <a:pt x="65345" y="4613"/>
                  <a:pt x="67315" y="2643"/>
                </a:cubicBezTo>
                <a:cubicBezTo>
                  <a:pt x="69285" y="673"/>
                  <a:pt x="72600" y="881"/>
                  <a:pt x="75243" y="0"/>
                </a:cubicBezTo>
                <a:cubicBezTo>
                  <a:pt x="79648" y="881"/>
                  <a:pt x="84719" y="151"/>
                  <a:pt x="88457" y="2643"/>
                </a:cubicBezTo>
                <a:cubicBezTo>
                  <a:pt x="90775" y="4188"/>
                  <a:pt x="89854" y="8079"/>
                  <a:pt x="91100" y="10571"/>
                </a:cubicBezTo>
                <a:cubicBezTo>
                  <a:pt x="92520" y="13412"/>
                  <a:pt x="94965" y="15658"/>
                  <a:pt x="96385" y="18499"/>
                </a:cubicBezTo>
                <a:cubicBezTo>
                  <a:pt x="97631" y="20991"/>
                  <a:pt x="96761" y="24809"/>
                  <a:pt x="99028" y="26428"/>
                </a:cubicBezTo>
                <a:cubicBezTo>
                  <a:pt x="104242" y="30152"/>
                  <a:pt x="121438" y="33024"/>
                  <a:pt x="128099" y="34356"/>
                </a:cubicBezTo>
                <a:cubicBezTo>
                  <a:pt x="128585" y="43116"/>
                  <a:pt x="133796" y="92687"/>
                  <a:pt x="128099" y="108354"/>
                </a:cubicBezTo>
                <a:cubicBezTo>
                  <a:pt x="127147" y="110972"/>
                  <a:pt x="122849" y="110231"/>
                  <a:pt x="120170" y="110996"/>
                </a:cubicBezTo>
                <a:cubicBezTo>
                  <a:pt x="116678" y="111994"/>
                  <a:pt x="113207" y="113223"/>
                  <a:pt x="109599" y="113639"/>
                </a:cubicBezTo>
                <a:cubicBezTo>
                  <a:pt x="90267" y="115870"/>
                  <a:pt x="51458" y="118925"/>
                  <a:pt x="51458" y="118925"/>
                </a:cubicBezTo>
                <a:cubicBezTo>
                  <a:pt x="33925" y="122431"/>
                  <a:pt x="29875" y="145793"/>
                  <a:pt x="25030" y="132139"/>
                </a:cubicBezTo>
                <a:close/>
              </a:path>
            </a:pathLst>
          </a:cu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5" name="194 Forma libre"/>
          <p:cNvSpPr/>
          <p:nvPr/>
        </p:nvSpPr>
        <p:spPr>
          <a:xfrm>
            <a:off x="3456000" y="4950000"/>
            <a:ext cx="133796" cy="145793"/>
          </a:xfrm>
          <a:custGeom>
            <a:avLst/>
            <a:gdLst>
              <a:gd name="connsiteX0" fmla="*/ 25030 w 133796"/>
              <a:gd name="connsiteY0" fmla="*/ 132139 h 145793"/>
              <a:gd name="connsiteX1" fmla="*/ 22388 w 133796"/>
              <a:gd name="connsiteY1" fmla="*/ 36999 h 145793"/>
              <a:gd name="connsiteX2" fmla="*/ 59386 w 133796"/>
              <a:gd name="connsiteY2" fmla="*/ 34356 h 145793"/>
              <a:gd name="connsiteX3" fmla="*/ 64672 w 133796"/>
              <a:gd name="connsiteY3" fmla="*/ 10571 h 145793"/>
              <a:gd name="connsiteX4" fmla="*/ 67315 w 133796"/>
              <a:gd name="connsiteY4" fmla="*/ 2643 h 145793"/>
              <a:gd name="connsiteX5" fmla="*/ 75243 w 133796"/>
              <a:gd name="connsiteY5" fmla="*/ 0 h 145793"/>
              <a:gd name="connsiteX6" fmla="*/ 88457 w 133796"/>
              <a:gd name="connsiteY6" fmla="*/ 2643 h 145793"/>
              <a:gd name="connsiteX7" fmla="*/ 91100 w 133796"/>
              <a:gd name="connsiteY7" fmla="*/ 10571 h 145793"/>
              <a:gd name="connsiteX8" fmla="*/ 96385 w 133796"/>
              <a:gd name="connsiteY8" fmla="*/ 18499 h 145793"/>
              <a:gd name="connsiteX9" fmla="*/ 99028 w 133796"/>
              <a:gd name="connsiteY9" fmla="*/ 26428 h 145793"/>
              <a:gd name="connsiteX10" fmla="*/ 128099 w 133796"/>
              <a:gd name="connsiteY10" fmla="*/ 34356 h 145793"/>
              <a:gd name="connsiteX11" fmla="*/ 128099 w 133796"/>
              <a:gd name="connsiteY11" fmla="*/ 108354 h 145793"/>
              <a:gd name="connsiteX12" fmla="*/ 120170 w 133796"/>
              <a:gd name="connsiteY12" fmla="*/ 110996 h 145793"/>
              <a:gd name="connsiteX13" fmla="*/ 109599 w 133796"/>
              <a:gd name="connsiteY13" fmla="*/ 113639 h 145793"/>
              <a:gd name="connsiteX14" fmla="*/ 51458 w 133796"/>
              <a:gd name="connsiteY14" fmla="*/ 118925 h 145793"/>
              <a:gd name="connsiteX15" fmla="*/ 25030 w 133796"/>
              <a:gd name="connsiteY15" fmla="*/ 132139 h 14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3796" h="145793">
                <a:moveTo>
                  <a:pt x="25030" y="132139"/>
                </a:moveTo>
                <a:cubicBezTo>
                  <a:pt x="20185" y="118485"/>
                  <a:pt x="0" y="86253"/>
                  <a:pt x="22388" y="36999"/>
                </a:cubicBezTo>
                <a:cubicBezTo>
                  <a:pt x="27504" y="25743"/>
                  <a:pt x="47053" y="35237"/>
                  <a:pt x="59386" y="34356"/>
                </a:cubicBezTo>
                <a:cubicBezTo>
                  <a:pt x="65336" y="16509"/>
                  <a:pt x="58470" y="38478"/>
                  <a:pt x="64672" y="10571"/>
                </a:cubicBezTo>
                <a:cubicBezTo>
                  <a:pt x="65276" y="7852"/>
                  <a:pt x="65345" y="4613"/>
                  <a:pt x="67315" y="2643"/>
                </a:cubicBezTo>
                <a:cubicBezTo>
                  <a:pt x="69285" y="673"/>
                  <a:pt x="72600" y="881"/>
                  <a:pt x="75243" y="0"/>
                </a:cubicBezTo>
                <a:cubicBezTo>
                  <a:pt x="79648" y="881"/>
                  <a:pt x="84719" y="151"/>
                  <a:pt x="88457" y="2643"/>
                </a:cubicBezTo>
                <a:cubicBezTo>
                  <a:pt x="90775" y="4188"/>
                  <a:pt x="89854" y="8079"/>
                  <a:pt x="91100" y="10571"/>
                </a:cubicBezTo>
                <a:cubicBezTo>
                  <a:pt x="92520" y="13412"/>
                  <a:pt x="94965" y="15658"/>
                  <a:pt x="96385" y="18499"/>
                </a:cubicBezTo>
                <a:cubicBezTo>
                  <a:pt x="97631" y="20991"/>
                  <a:pt x="96761" y="24809"/>
                  <a:pt x="99028" y="26428"/>
                </a:cubicBezTo>
                <a:cubicBezTo>
                  <a:pt x="104242" y="30152"/>
                  <a:pt x="121438" y="33024"/>
                  <a:pt x="128099" y="34356"/>
                </a:cubicBezTo>
                <a:cubicBezTo>
                  <a:pt x="128585" y="43116"/>
                  <a:pt x="133796" y="92687"/>
                  <a:pt x="128099" y="108354"/>
                </a:cubicBezTo>
                <a:cubicBezTo>
                  <a:pt x="127147" y="110972"/>
                  <a:pt x="122849" y="110231"/>
                  <a:pt x="120170" y="110996"/>
                </a:cubicBezTo>
                <a:cubicBezTo>
                  <a:pt x="116678" y="111994"/>
                  <a:pt x="113207" y="113223"/>
                  <a:pt x="109599" y="113639"/>
                </a:cubicBezTo>
                <a:cubicBezTo>
                  <a:pt x="90267" y="115870"/>
                  <a:pt x="51458" y="118925"/>
                  <a:pt x="51458" y="118925"/>
                </a:cubicBezTo>
                <a:cubicBezTo>
                  <a:pt x="33925" y="122431"/>
                  <a:pt x="29875" y="145793"/>
                  <a:pt x="25030" y="132139"/>
                </a:cubicBezTo>
                <a:close/>
              </a:path>
            </a:pathLst>
          </a:cu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857356" y="3857628"/>
            <a:ext cx="285752" cy="57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" name="197 Forma libre"/>
          <p:cNvSpPr/>
          <p:nvPr/>
        </p:nvSpPr>
        <p:spPr>
          <a:xfrm>
            <a:off x="939188" y="3514381"/>
            <a:ext cx="1154017" cy="365852"/>
          </a:xfrm>
          <a:custGeom>
            <a:avLst/>
            <a:gdLst>
              <a:gd name="connsiteX0" fmla="*/ 0 w 1154017"/>
              <a:gd name="connsiteY0" fmla="*/ 0 h 365852"/>
              <a:gd name="connsiteX1" fmla="*/ 550843 w 1154017"/>
              <a:gd name="connsiteY1" fmla="*/ 305718 h 365852"/>
              <a:gd name="connsiteX2" fmla="*/ 1154017 w 1154017"/>
              <a:gd name="connsiteY2" fmla="*/ 360802 h 36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4017" h="365852">
                <a:moveTo>
                  <a:pt x="0" y="0"/>
                </a:moveTo>
                <a:cubicBezTo>
                  <a:pt x="179253" y="122792"/>
                  <a:pt x="358507" y="245584"/>
                  <a:pt x="550843" y="305718"/>
                </a:cubicBezTo>
                <a:cubicBezTo>
                  <a:pt x="743179" y="365852"/>
                  <a:pt x="948598" y="363327"/>
                  <a:pt x="1154017" y="360802"/>
                </a:cubicBezTo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9" name="198 Forma libre"/>
          <p:cNvSpPr/>
          <p:nvPr/>
        </p:nvSpPr>
        <p:spPr>
          <a:xfrm>
            <a:off x="746393" y="3409720"/>
            <a:ext cx="1266940" cy="592157"/>
          </a:xfrm>
          <a:custGeom>
            <a:avLst/>
            <a:gdLst>
              <a:gd name="connsiteX0" fmla="*/ 0 w 1266940"/>
              <a:gd name="connsiteY0" fmla="*/ 0 h 592157"/>
              <a:gd name="connsiteX1" fmla="*/ 636224 w 1266940"/>
              <a:gd name="connsiteY1" fmla="*/ 473726 h 592157"/>
              <a:gd name="connsiteX2" fmla="*/ 1266940 w 1266940"/>
              <a:gd name="connsiteY2" fmla="*/ 592157 h 592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6940" h="592157">
                <a:moveTo>
                  <a:pt x="0" y="0"/>
                </a:moveTo>
                <a:cubicBezTo>
                  <a:pt x="212533" y="187516"/>
                  <a:pt x="425067" y="375033"/>
                  <a:pt x="636224" y="473726"/>
                </a:cubicBezTo>
                <a:cubicBezTo>
                  <a:pt x="847381" y="572419"/>
                  <a:pt x="1057160" y="582288"/>
                  <a:pt x="1266940" y="592157"/>
                </a:cubicBezTo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0" name="199 Forma libre"/>
          <p:cNvSpPr/>
          <p:nvPr/>
        </p:nvSpPr>
        <p:spPr>
          <a:xfrm>
            <a:off x="2117993" y="3894463"/>
            <a:ext cx="1534099" cy="212074"/>
          </a:xfrm>
          <a:custGeom>
            <a:avLst/>
            <a:gdLst>
              <a:gd name="connsiteX0" fmla="*/ 0 w 1534099"/>
              <a:gd name="connsiteY0" fmla="*/ 0 h 212074"/>
              <a:gd name="connsiteX1" fmla="*/ 818002 w 1534099"/>
              <a:gd name="connsiteY1" fmla="*/ 201057 h 212074"/>
              <a:gd name="connsiteX2" fmla="*/ 1534099 w 1534099"/>
              <a:gd name="connsiteY2" fmla="*/ 66101 h 21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099" h="212074">
                <a:moveTo>
                  <a:pt x="0" y="0"/>
                </a:moveTo>
                <a:cubicBezTo>
                  <a:pt x="281159" y="95020"/>
                  <a:pt x="562319" y="190040"/>
                  <a:pt x="818002" y="201057"/>
                </a:cubicBezTo>
                <a:cubicBezTo>
                  <a:pt x="1073685" y="212074"/>
                  <a:pt x="1419799" y="58756"/>
                  <a:pt x="1534099" y="66101"/>
                </a:cubicBezTo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1" name="200 Forma libre"/>
          <p:cNvSpPr/>
          <p:nvPr/>
        </p:nvSpPr>
        <p:spPr>
          <a:xfrm>
            <a:off x="2021595" y="4045945"/>
            <a:ext cx="1514819" cy="158367"/>
          </a:xfrm>
          <a:custGeom>
            <a:avLst/>
            <a:gdLst>
              <a:gd name="connsiteX0" fmla="*/ 0 w 1514819"/>
              <a:gd name="connsiteY0" fmla="*/ 0 h 158367"/>
              <a:gd name="connsiteX1" fmla="*/ 867578 w 1514819"/>
              <a:gd name="connsiteY1" fmla="*/ 148727 h 158367"/>
              <a:gd name="connsiteX2" fmla="*/ 1514819 w 1514819"/>
              <a:gd name="connsiteY2" fmla="*/ 57838 h 15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819" h="158367">
                <a:moveTo>
                  <a:pt x="0" y="0"/>
                </a:moveTo>
                <a:cubicBezTo>
                  <a:pt x="307554" y="69543"/>
                  <a:pt x="615108" y="139087"/>
                  <a:pt x="867578" y="148727"/>
                </a:cubicBezTo>
                <a:cubicBezTo>
                  <a:pt x="1120048" y="158367"/>
                  <a:pt x="1407864" y="72068"/>
                  <a:pt x="1514819" y="57838"/>
                </a:cubicBezTo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2" name="201 Forma libre"/>
          <p:cNvSpPr/>
          <p:nvPr/>
        </p:nvSpPr>
        <p:spPr>
          <a:xfrm>
            <a:off x="3437263" y="4213952"/>
            <a:ext cx="234108" cy="360802"/>
          </a:xfrm>
          <a:custGeom>
            <a:avLst/>
            <a:gdLst>
              <a:gd name="connsiteX0" fmla="*/ 234108 w 234108"/>
              <a:gd name="connsiteY0" fmla="*/ 0 h 360802"/>
              <a:gd name="connsiteX1" fmla="*/ 112923 w 234108"/>
              <a:gd name="connsiteY1" fmla="*/ 247879 h 360802"/>
              <a:gd name="connsiteX2" fmla="*/ 0 w 234108"/>
              <a:gd name="connsiteY2" fmla="*/ 360802 h 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108" h="360802">
                <a:moveTo>
                  <a:pt x="234108" y="0"/>
                </a:moveTo>
                <a:cubicBezTo>
                  <a:pt x="193024" y="93872"/>
                  <a:pt x="151941" y="187745"/>
                  <a:pt x="112923" y="247879"/>
                </a:cubicBezTo>
                <a:cubicBezTo>
                  <a:pt x="73905" y="308013"/>
                  <a:pt x="18820" y="336473"/>
                  <a:pt x="0" y="360802"/>
                </a:cubicBezTo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3" name="202 Forma libre"/>
          <p:cNvSpPr/>
          <p:nvPr/>
        </p:nvSpPr>
        <p:spPr>
          <a:xfrm>
            <a:off x="2737692" y="4172639"/>
            <a:ext cx="831773" cy="358048"/>
          </a:xfrm>
          <a:custGeom>
            <a:avLst/>
            <a:gdLst>
              <a:gd name="connsiteX0" fmla="*/ 831773 w 831773"/>
              <a:gd name="connsiteY0" fmla="*/ 0 h 358048"/>
              <a:gd name="connsiteX1" fmla="*/ 236862 w 831773"/>
              <a:gd name="connsiteY1" fmla="*/ 278175 h 358048"/>
              <a:gd name="connsiteX2" fmla="*/ 0 w 831773"/>
              <a:gd name="connsiteY2" fmla="*/ 358048 h 35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773" h="358048">
                <a:moveTo>
                  <a:pt x="831773" y="0"/>
                </a:moveTo>
                <a:cubicBezTo>
                  <a:pt x="603632" y="109250"/>
                  <a:pt x="375491" y="218500"/>
                  <a:pt x="236862" y="278175"/>
                </a:cubicBezTo>
                <a:cubicBezTo>
                  <a:pt x="98233" y="337850"/>
                  <a:pt x="49116" y="347949"/>
                  <a:pt x="0" y="358048"/>
                </a:cubicBezTo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4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4071934" y="4662502"/>
            <a:ext cx="357190" cy="623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" name="204 Forma libre"/>
          <p:cNvSpPr/>
          <p:nvPr/>
        </p:nvSpPr>
        <p:spPr>
          <a:xfrm>
            <a:off x="3683358" y="3982148"/>
            <a:ext cx="687732" cy="700610"/>
          </a:xfrm>
          <a:custGeom>
            <a:avLst/>
            <a:gdLst>
              <a:gd name="connsiteX0" fmla="*/ 0 w 687732"/>
              <a:gd name="connsiteY0" fmla="*/ 0 h 700610"/>
              <a:gd name="connsiteX1" fmla="*/ 443033 w 687732"/>
              <a:gd name="connsiteY1" fmla="*/ 556367 h 700610"/>
              <a:gd name="connsiteX2" fmla="*/ 687732 w 687732"/>
              <a:gd name="connsiteY2" fmla="*/ 700610 h 70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7732" h="700610">
                <a:moveTo>
                  <a:pt x="0" y="0"/>
                </a:moveTo>
                <a:cubicBezTo>
                  <a:pt x="164205" y="219799"/>
                  <a:pt x="328411" y="439599"/>
                  <a:pt x="443033" y="556367"/>
                </a:cubicBezTo>
                <a:cubicBezTo>
                  <a:pt x="557655" y="673135"/>
                  <a:pt x="643944" y="676570"/>
                  <a:pt x="687732" y="700610"/>
                </a:cubicBezTo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6" name="205 Forma libre"/>
          <p:cNvSpPr/>
          <p:nvPr/>
        </p:nvSpPr>
        <p:spPr>
          <a:xfrm>
            <a:off x="3564872" y="4131543"/>
            <a:ext cx="698035" cy="695459"/>
          </a:xfrm>
          <a:custGeom>
            <a:avLst/>
            <a:gdLst>
              <a:gd name="connsiteX0" fmla="*/ 0 w 698035"/>
              <a:gd name="connsiteY0" fmla="*/ 0 h 695459"/>
              <a:gd name="connsiteX1" fmla="*/ 535761 w 698035"/>
              <a:gd name="connsiteY1" fmla="*/ 579549 h 695459"/>
              <a:gd name="connsiteX2" fmla="*/ 698035 w 698035"/>
              <a:gd name="connsiteY2" fmla="*/ 695459 h 69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8035" h="695459">
                <a:moveTo>
                  <a:pt x="0" y="0"/>
                </a:moveTo>
                <a:cubicBezTo>
                  <a:pt x="209711" y="231819"/>
                  <a:pt x="419422" y="463639"/>
                  <a:pt x="535761" y="579549"/>
                </a:cubicBezTo>
                <a:cubicBezTo>
                  <a:pt x="652100" y="695459"/>
                  <a:pt x="698035" y="695459"/>
                  <a:pt x="698035" y="695459"/>
                </a:cubicBezTo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7" name="206 Forma libre"/>
          <p:cNvSpPr/>
          <p:nvPr/>
        </p:nvSpPr>
        <p:spPr>
          <a:xfrm>
            <a:off x="4378817" y="4597758"/>
            <a:ext cx="285911" cy="334850"/>
          </a:xfrm>
          <a:custGeom>
            <a:avLst/>
            <a:gdLst>
              <a:gd name="connsiteX0" fmla="*/ 0 w 285911"/>
              <a:gd name="connsiteY0" fmla="*/ 334850 h 334850"/>
              <a:gd name="connsiteX1" fmla="*/ 226668 w 285911"/>
              <a:gd name="connsiteY1" fmla="*/ 128788 h 334850"/>
              <a:gd name="connsiteX2" fmla="*/ 285911 w 285911"/>
              <a:gd name="connsiteY2" fmla="*/ 0 h 33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911" h="334850">
                <a:moveTo>
                  <a:pt x="0" y="334850"/>
                </a:moveTo>
                <a:cubicBezTo>
                  <a:pt x="89508" y="259723"/>
                  <a:pt x="179016" y="184596"/>
                  <a:pt x="226668" y="128788"/>
                </a:cubicBezTo>
                <a:cubicBezTo>
                  <a:pt x="274320" y="72980"/>
                  <a:pt x="280115" y="36490"/>
                  <a:pt x="285911" y="0"/>
                </a:cubicBezTo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9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5715008" y="4857760"/>
            <a:ext cx="357190" cy="623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" name="210 Forma libre"/>
          <p:cNvSpPr/>
          <p:nvPr/>
        </p:nvSpPr>
        <p:spPr>
          <a:xfrm>
            <a:off x="4388588" y="4699591"/>
            <a:ext cx="1618807" cy="230371"/>
          </a:xfrm>
          <a:custGeom>
            <a:avLst/>
            <a:gdLst>
              <a:gd name="connsiteX0" fmla="*/ 0 w 1618807"/>
              <a:gd name="connsiteY0" fmla="*/ 0 h 230371"/>
              <a:gd name="connsiteX1" fmla="*/ 792126 w 1618807"/>
              <a:gd name="connsiteY1" fmla="*/ 199360 h 230371"/>
              <a:gd name="connsiteX2" fmla="*/ 1618807 w 1618807"/>
              <a:gd name="connsiteY2" fmla="*/ 186069 h 230371"/>
              <a:gd name="connsiteX3" fmla="*/ 1618807 w 1618807"/>
              <a:gd name="connsiteY3" fmla="*/ 186069 h 23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8807" h="230371">
                <a:moveTo>
                  <a:pt x="0" y="0"/>
                </a:moveTo>
                <a:cubicBezTo>
                  <a:pt x="261162" y="84174"/>
                  <a:pt x="522325" y="168349"/>
                  <a:pt x="792126" y="199360"/>
                </a:cubicBezTo>
                <a:cubicBezTo>
                  <a:pt x="1061927" y="230371"/>
                  <a:pt x="1618807" y="186069"/>
                  <a:pt x="1618807" y="186069"/>
                </a:cubicBezTo>
                <a:lnTo>
                  <a:pt x="1618807" y="186069"/>
                </a:lnTo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2" name="211 Forma libre"/>
          <p:cNvSpPr/>
          <p:nvPr/>
        </p:nvSpPr>
        <p:spPr>
          <a:xfrm>
            <a:off x="4282263" y="4864395"/>
            <a:ext cx="1616149" cy="202905"/>
          </a:xfrm>
          <a:custGeom>
            <a:avLst/>
            <a:gdLst>
              <a:gd name="connsiteX0" fmla="*/ 0 w 1616149"/>
              <a:gd name="connsiteY0" fmla="*/ 0 h 202905"/>
              <a:gd name="connsiteX1" fmla="*/ 1278565 w 1616149"/>
              <a:gd name="connsiteY1" fmla="*/ 175438 h 202905"/>
              <a:gd name="connsiteX2" fmla="*/ 1616149 w 1616149"/>
              <a:gd name="connsiteY2" fmla="*/ 164805 h 20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6149" h="202905">
                <a:moveTo>
                  <a:pt x="0" y="0"/>
                </a:moveTo>
                <a:lnTo>
                  <a:pt x="1278565" y="175438"/>
                </a:lnTo>
                <a:cubicBezTo>
                  <a:pt x="1547923" y="202905"/>
                  <a:pt x="1582036" y="183855"/>
                  <a:pt x="1616149" y="164805"/>
                </a:cubicBezTo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4" name="213 Rectángulo"/>
          <p:cNvSpPr/>
          <p:nvPr/>
        </p:nvSpPr>
        <p:spPr>
          <a:xfrm rot="1900999">
            <a:off x="4809712" y="4744137"/>
            <a:ext cx="46800" cy="18000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5" name="214 Rectángulo"/>
          <p:cNvSpPr/>
          <p:nvPr/>
        </p:nvSpPr>
        <p:spPr>
          <a:xfrm rot="1900999">
            <a:off x="4608000" y="4622400"/>
            <a:ext cx="46800" cy="18000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6" name="215 Rectángulo"/>
          <p:cNvSpPr/>
          <p:nvPr/>
        </p:nvSpPr>
        <p:spPr>
          <a:xfrm rot="1900999">
            <a:off x="4177878" y="4368643"/>
            <a:ext cx="46800" cy="18000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7" name="216 Rectángulo"/>
          <p:cNvSpPr/>
          <p:nvPr/>
        </p:nvSpPr>
        <p:spPr>
          <a:xfrm rot="1900999">
            <a:off x="5400000" y="4511519"/>
            <a:ext cx="46800" cy="18000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8" name="217 Rectángulo"/>
          <p:cNvSpPr/>
          <p:nvPr/>
        </p:nvSpPr>
        <p:spPr>
          <a:xfrm rot="1900999">
            <a:off x="5287620" y="4453200"/>
            <a:ext cx="46800" cy="18000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9" name="218 Rectángulo"/>
          <p:cNvSpPr/>
          <p:nvPr/>
        </p:nvSpPr>
        <p:spPr>
          <a:xfrm rot="1900999">
            <a:off x="4738274" y="4185869"/>
            <a:ext cx="46800" cy="18000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0" name="219 Forma libre"/>
          <p:cNvSpPr/>
          <p:nvPr/>
        </p:nvSpPr>
        <p:spPr>
          <a:xfrm>
            <a:off x="5968399" y="4800600"/>
            <a:ext cx="814303" cy="636203"/>
          </a:xfrm>
          <a:custGeom>
            <a:avLst/>
            <a:gdLst>
              <a:gd name="connsiteX0" fmla="*/ 72593 w 814303"/>
              <a:gd name="connsiteY0" fmla="*/ 344929 h 636203"/>
              <a:gd name="connsiteX1" fmla="*/ 50950 w 814303"/>
              <a:gd name="connsiteY1" fmla="*/ 623578 h 636203"/>
              <a:gd name="connsiteX2" fmla="*/ 378294 w 814303"/>
              <a:gd name="connsiteY2" fmla="*/ 420678 h 636203"/>
              <a:gd name="connsiteX3" fmla="*/ 748924 w 814303"/>
              <a:gd name="connsiteY3" fmla="*/ 63575 h 636203"/>
              <a:gd name="connsiteX4" fmla="*/ 770567 w 814303"/>
              <a:gd name="connsiteY4" fmla="*/ 39227 h 636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303" h="636203">
                <a:moveTo>
                  <a:pt x="72593" y="344929"/>
                </a:moveTo>
                <a:cubicBezTo>
                  <a:pt x="36296" y="477941"/>
                  <a:pt x="0" y="610953"/>
                  <a:pt x="50950" y="623578"/>
                </a:cubicBezTo>
                <a:cubicBezTo>
                  <a:pt x="101900" y="636203"/>
                  <a:pt x="261965" y="514012"/>
                  <a:pt x="378294" y="420678"/>
                </a:cubicBezTo>
                <a:cubicBezTo>
                  <a:pt x="494623" y="327344"/>
                  <a:pt x="683545" y="127150"/>
                  <a:pt x="748924" y="63575"/>
                </a:cubicBezTo>
                <a:cubicBezTo>
                  <a:pt x="814303" y="0"/>
                  <a:pt x="792435" y="19613"/>
                  <a:pt x="770567" y="39227"/>
                </a:cubicBezTo>
              </a:path>
            </a:pathLst>
          </a:cu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1" name="220 Rectángulo"/>
          <p:cNvSpPr/>
          <p:nvPr/>
        </p:nvSpPr>
        <p:spPr>
          <a:xfrm rot="-60000">
            <a:off x="7236000" y="4428000"/>
            <a:ext cx="36000" cy="64800"/>
          </a:xfrm>
          <a:prstGeom prst="rect">
            <a:avLst/>
          </a:prstGeom>
          <a:solidFill>
            <a:srgbClr val="FFFF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2" name="221 Rectángulo"/>
          <p:cNvSpPr/>
          <p:nvPr/>
        </p:nvSpPr>
        <p:spPr>
          <a:xfrm rot="-60000">
            <a:off x="7362000" y="4568400"/>
            <a:ext cx="36000" cy="64800"/>
          </a:xfrm>
          <a:prstGeom prst="rect">
            <a:avLst/>
          </a:prstGeom>
          <a:solidFill>
            <a:srgbClr val="FFFF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3" name="222 Rectángulo"/>
          <p:cNvSpPr/>
          <p:nvPr/>
        </p:nvSpPr>
        <p:spPr>
          <a:xfrm rot="-60000">
            <a:off x="7228800" y="4586400"/>
            <a:ext cx="36000" cy="64800"/>
          </a:xfrm>
          <a:prstGeom prst="rect">
            <a:avLst/>
          </a:prstGeom>
          <a:solidFill>
            <a:srgbClr val="FFFF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4" name="223 Rectángulo"/>
          <p:cNvSpPr/>
          <p:nvPr/>
        </p:nvSpPr>
        <p:spPr>
          <a:xfrm rot="-60000">
            <a:off x="7174737" y="4824001"/>
            <a:ext cx="36000" cy="57600"/>
          </a:xfrm>
          <a:prstGeom prst="rect">
            <a:avLst/>
          </a:prstGeom>
          <a:solidFill>
            <a:srgbClr val="FFFF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5" name="224 Rectángulo"/>
          <p:cNvSpPr/>
          <p:nvPr/>
        </p:nvSpPr>
        <p:spPr>
          <a:xfrm rot="120000">
            <a:off x="7441200" y="4701600"/>
            <a:ext cx="36000" cy="64800"/>
          </a:xfrm>
          <a:prstGeom prst="rect">
            <a:avLst/>
          </a:prstGeom>
          <a:solidFill>
            <a:srgbClr val="FFFF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6" name="225 Rectángulo"/>
          <p:cNvSpPr/>
          <p:nvPr/>
        </p:nvSpPr>
        <p:spPr>
          <a:xfrm rot="-60000">
            <a:off x="8604000" y="5215259"/>
            <a:ext cx="36000" cy="64800"/>
          </a:xfrm>
          <a:prstGeom prst="rect">
            <a:avLst/>
          </a:prstGeom>
          <a:solidFill>
            <a:srgbClr val="FFFF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7" name="226 Rectángulo"/>
          <p:cNvSpPr/>
          <p:nvPr/>
        </p:nvSpPr>
        <p:spPr>
          <a:xfrm rot="60000">
            <a:off x="8769600" y="5266800"/>
            <a:ext cx="36000" cy="64800"/>
          </a:xfrm>
          <a:prstGeom prst="rect">
            <a:avLst/>
          </a:prstGeom>
          <a:solidFill>
            <a:srgbClr val="FFFF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8" name="227 Rectángulo"/>
          <p:cNvSpPr/>
          <p:nvPr/>
        </p:nvSpPr>
        <p:spPr>
          <a:xfrm>
            <a:off x="8550000" y="5378400"/>
            <a:ext cx="36000" cy="64800"/>
          </a:xfrm>
          <a:prstGeom prst="rect">
            <a:avLst/>
          </a:prstGeom>
          <a:solidFill>
            <a:srgbClr val="FFFF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9" name="228 Rectángulo"/>
          <p:cNvSpPr/>
          <p:nvPr/>
        </p:nvSpPr>
        <p:spPr>
          <a:xfrm rot="-60000">
            <a:off x="8661600" y="5644800"/>
            <a:ext cx="36000" cy="64800"/>
          </a:xfrm>
          <a:prstGeom prst="rect">
            <a:avLst/>
          </a:prstGeom>
          <a:solidFill>
            <a:srgbClr val="FFFF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3" name="252 Forma libre"/>
          <p:cNvSpPr/>
          <p:nvPr/>
        </p:nvSpPr>
        <p:spPr>
          <a:xfrm>
            <a:off x="5064571" y="2622677"/>
            <a:ext cx="55021" cy="20961"/>
          </a:xfrm>
          <a:custGeom>
            <a:avLst/>
            <a:gdLst>
              <a:gd name="connsiteX0" fmla="*/ 55021 w 55021"/>
              <a:gd name="connsiteY0" fmla="*/ 0 h 20961"/>
              <a:gd name="connsiteX1" fmla="*/ 0 w 55021"/>
              <a:gd name="connsiteY1" fmla="*/ 20961 h 20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021" h="20961">
                <a:moveTo>
                  <a:pt x="55021" y="0"/>
                </a:moveTo>
                <a:lnTo>
                  <a:pt x="0" y="20961"/>
                </a:lnTo>
              </a:path>
            </a:pathLst>
          </a:cu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5" name="254 Forma libre"/>
          <p:cNvSpPr/>
          <p:nvPr/>
        </p:nvSpPr>
        <p:spPr>
          <a:xfrm>
            <a:off x="4899123" y="2575775"/>
            <a:ext cx="43789" cy="25757"/>
          </a:xfrm>
          <a:custGeom>
            <a:avLst/>
            <a:gdLst>
              <a:gd name="connsiteX0" fmla="*/ 43789 w 43789"/>
              <a:gd name="connsiteY0" fmla="*/ 0 h 25757"/>
              <a:gd name="connsiteX1" fmla="*/ 0 w 43789"/>
              <a:gd name="connsiteY1" fmla="*/ 25757 h 25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789" h="25757">
                <a:moveTo>
                  <a:pt x="43789" y="0"/>
                </a:moveTo>
                <a:lnTo>
                  <a:pt x="0" y="25757"/>
                </a:lnTo>
              </a:path>
            </a:pathLst>
          </a:cu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6" name="255 Forma libre"/>
          <p:cNvSpPr/>
          <p:nvPr/>
        </p:nvSpPr>
        <p:spPr>
          <a:xfrm>
            <a:off x="4474121" y="2820903"/>
            <a:ext cx="66970" cy="4722"/>
          </a:xfrm>
          <a:custGeom>
            <a:avLst/>
            <a:gdLst>
              <a:gd name="connsiteX0" fmla="*/ 66970 w 66970"/>
              <a:gd name="connsiteY0" fmla="*/ 4722 h 4722"/>
              <a:gd name="connsiteX1" fmla="*/ 0 w 66970"/>
              <a:gd name="connsiteY1" fmla="*/ 2146 h 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970" h="4722">
                <a:moveTo>
                  <a:pt x="66970" y="4722"/>
                </a:moveTo>
                <a:cubicBezTo>
                  <a:pt x="40354" y="2361"/>
                  <a:pt x="13738" y="0"/>
                  <a:pt x="0" y="2146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8" name="257 Forma libre"/>
          <p:cNvSpPr/>
          <p:nvPr/>
        </p:nvSpPr>
        <p:spPr>
          <a:xfrm>
            <a:off x="4288665" y="2776685"/>
            <a:ext cx="74697" cy="7727"/>
          </a:xfrm>
          <a:custGeom>
            <a:avLst/>
            <a:gdLst>
              <a:gd name="connsiteX0" fmla="*/ 74697 w 74697"/>
              <a:gd name="connsiteY0" fmla="*/ 0 h 7727"/>
              <a:gd name="connsiteX1" fmla="*/ 0 w 74697"/>
              <a:gd name="connsiteY1" fmla="*/ 7727 h 7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697" h="7727">
                <a:moveTo>
                  <a:pt x="74697" y="0"/>
                </a:moveTo>
                <a:lnTo>
                  <a:pt x="0" y="7727"/>
                </a:lnTo>
              </a:path>
            </a:pathLst>
          </a:custGeom>
          <a:ln w="63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0" name="259 Forma libre"/>
          <p:cNvSpPr/>
          <p:nvPr/>
        </p:nvSpPr>
        <p:spPr>
          <a:xfrm>
            <a:off x="2076074" y="3044566"/>
            <a:ext cx="51516" cy="23182"/>
          </a:xfrm>
          <a:custGeom>
            <a:avLst/>
            <a:gdLst>
              <a:gd name="connsiteX0" fmla="*/ 51516 w 51516"/>
              <a:gd name="connsiteY0" fmla="*/ 0 h 23182"/>
              <a:gd name="connsiteX1" fmla="*/ 0 w 51516"/>
              <a:gd name="connsiteY1" fmla="*/ 23182 h 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516" h="23182">
                <a:moveTo>
                  <a:pt x="51516" y="0"/>
                </a:moveTo>
                <a:lnTo>
                  <a:pt x="0" y="23182"/>
                </a:lnTo>
              </a:path>
            </a:pathLst>
          </a:custGeom>
          <a:ln w="31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59" name="258 Imagen" descr="rayo.gi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5139040">
            <a:off x="2472792" y="3124675"/>
            <a:ext cx="567997" cy="757844"/>
          </a:xfrm>
          <a:prstGeom prst="rect">
            <a:avLst/>
          </a:prstGeom>
        </p:spPr>
      </p:pic>
      <p:sp>
        <p:nvSpPr>
          <p:cNvPr id="183" name="182 Forma libre"/>
          <p:cNvSpPr/>
          <p:nvPr/>
        </p:nvSpPr>
        <p:spPr>
          <a:xfrm>
            <a:off x="2166938" y="2993231"/>
            <a:ext cx="52387" cy="4763"/>
          </a:xfrm>
          <a:custGeom>
            <a:avLst/>
            <a:gdLst>
              <a:gd name="connsiteX0" fmla="*/ 52387 w 52387"/>
              <a:gd name="connsiteY0" fmla="*/ 0 h 4763"/>
              <a:gd name="connsiteX1" fmla="*/ 0 w 52387"/>
              <a:gd name="connsiteY1" fmla="*/ 4763 h 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87" h="4763">
                <a:moveTo>
                  <a:pt x="52387" y="0"/>
                </a:moveTo>
                <a:lnTo>
                  <a:pt x="0" y="4763"/>
                </a:lnTo>
              </a:path>
            </a:pathLst>
          </a:custGeom>
          <a:ln w="31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4" name="183 Forma libre"/>
          <p:cNvSpPr/>
          <p:nvPr/>
        </p:nvSpPr>
        <p:spPr>
          <a:xfrm>
            <a:off x="1385888" y="2876550"/>
            <a:ext cx="21431" cy="36000"/>
          </a:xfrm>
          <a:custGeom>
            <a:avLst/>
            <a:gdLst>
              <a:gd name="connsiteX0" fmla="*/ 21431 w 21431"/>
              <a:gd name="connsiteY0" fmla="*/ 0 h 45244"/>
              <a:gd name="connsiteX1" fmla="*/ 0 w 21431"/>
              <a:gd name="connsiteY1" fmla="*/ 45244 h 4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31" h="45244">
                <a:moveTo>
                  <a:pt x="21431" y="0"/>
                </a:moveTo>
                <a:lnTo>
                  <a:pt x="0" y="45244"/>
                </a:lnTo>
              </a:path>
            </a:pathLst>
          </a:custGeom>
          <a:ln w="31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5" name="184 Forma libre"/>
          <p:cNvSpPr/>
          <p:nvPr/>
        </p:nvSpPr>
        <p:spPr>
          <a:xfrm>
            <a:off x="1210072" y="2909888"/>
            <a:ext cx="32941" cy="36000"/>
          </a:xfrm>
          <a:custGeom>
            <a:avLst/>
            <a:gdLst>
              <a:gd name="connsiteX0" fmla="*/ 32941 w 32941"/>
              <a:gd name="connsiteY0" fmla="*/ 0 h 55562"/>
              <a:gd name="connsiteX1" fmla="*/ 4366 w 32941"/>
              <a:gd name="connsiteY1" fmla="*/ 47625 h 55562"/>
              <a:gd name="connsiteX2" fmla="*/ 6747 w 32941"/>
              <a:gd name="connsiteY2" fmla="*/ 47625 h 5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941" h="55562">
                <a:moveTo>
                  <a:pt x="32941" y="0"/>
                </a:moveTo>
                <a:cubicBezTo>
                  <a:pt x="23416" y="15875"/>
                  <a:pt x="8732" y="39688"/>
                  <a:pt x="4366" y="47625"/>
                </a:cubicBezTo>
                <a:cubicBezTo>
                  <a:pt x="0" y="55562"/>
                  <a:pt x="3373" y="51593"/>
                  <a:pt x="6747" y="47625"/>
                </a:cubicBezTo>
              </a:path>
            </a:pathLst>
          </a:custGeom>
          <a:ln w="31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6" name="185 Forma libre"/>
          <p:cNvSpPr/>
          <p:nvPr/>
        </p:nvSpPr>
        <p:spPr>
          <a:xfrm>
            <a:off x="969169" y="3536156"/>
            <a:ext cx="36000" cy="33338"/>
          </a:xfrm>
          <a:custGeom>
            <a:avLst/>
            <a:gdLst>
              <a:gd name="connsiteX0" fmla="*/ 0 w 50006"/>
              <a:gd name="connsiteY0" fmla="*/ 0 h 33338"/>
              <a:gd name="connsiteX1" fmla="*/ 50006 w 50006"/>
              <a:gd name="connsiteY1" fmla="*/ 33338 h 33338"/>
              <a:gd name="connsiteX2" fmla="*/ 50006 w 50006"/>
              <a:gd name="connsiteY2" fmla="*/ 33338 h 3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006" h="33338">
                <a:moveTo>
                  <a:pt x="0" y="0"/>
                </a:moveTo>
                <a:lnTo>
                  <a:pt x="50006" y="33338"/>
                </a:lnTo>
                <a:lnTo>
                  <a:pt x="50006" y="33338"/>
                </a:lnTo>
              </a:path>
            </a:pathLst>
          </a:custGeom>
          <a:ln w="31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7" name="186 Forma libre"/>
          <p:cNvSpPr/>
          <p:nvPr/>
        </p:nvSpPr>
        <p:spPr>
          <a:xfrm>
            <a:off x="771525" y="3431381"/>
            <a:ext cx="35719" cy="36000"/>
          </a:xfrm>
          <a:custGeom>
            <a:avLst/>
            <a:gdLst>
              <a:gd name="connsiteX0" fmla="*/ 0 w 35719"/>
              <a:gd name="connsiteY0" fmla="*/ 0 h 50007"/>
              <a:gd name="connsiteX1" fmla="*/ 35719 w 35719"/>
              <a:gd name="connsiteY1" fmla="*/ 50007 h 5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719" h="50007">
                <a:moveTo>
                  <a:pt x="0" y="0"/>
                </a:moveTo>
                <a:cubicBezTo>
                  <a:pt x="8136" y="18653"/>
                  <a:pt x="16272" y="37307"/>
                  <a:pt x="35719" y="50007"/>
                </a:cubicBezTo>
              </a:path>
            </a:pathLst>
          </a:custGeom>
          <a:ln w="31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9" name="188 Forma libre"/>
          <p:cNvSpPr/>
          <p:nvPr/>
        </p:nvSpPr>
        <p:spPr>
          <a:xfrm>
            <a:off x="2126343" y="3899505"/>
            <a:ext cx="58057" cy="19352"/>
          </a:xfrm>
          <a:custGeom>
            <a:avLst/>
            <a:gdLst>
              <a:gd name="connsiteX0" fmla="*/ 0 w 58057"/>
              <a:gd name="connsiteY0" fmla="*/ 0 h 19352"/>
              <a:gd name="connsiteX1" fmla="*/ 58057 w 58057"/>
              <a:gd name="connsiteY1" fmla="*/ 19352 h 1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057" h="19352">
                <a:moveTo>
                  <a:pt x="0" y="0"/>
                </a:moveTo>
                <a:cubicBezTo>
                  <a:pt x="26609" y="5644"/>
                  <a:pt x="53219" y="11289"/>
                  <a:pt x="58057" y="19352"/>
                </a:cubicBezTo>
              </a:path>
            </a:pathLst>
          </a:custGeom>
          <a:ln w="31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0" name="189 Forma libre"/>
          <p:cNvSpPr/>
          <p:nvPr/>
        </p:nvSpPr>
        <p:spPr>
          <a:xfrm>
            <a:off x="2019905" y="4049486"/>
            <a:ext cx="55638" cy="12095"/>
          </a:xfrm>
          <a:custGeom>
            <a:avLst/>
            <a:gdLst>
              <a:gd name="connsiteX0" fmla="*/ 0 w 55638"/>
              <a:gd name="connsiteY0" fmla="*/ 0 h 12095"/>
              <a:gd name="connsiteX1" fmla="*/ 55638 w 55638"/>
              <a:gd name="connsiteY1" fmla="*/ 12095 h 12095"/>
              <a:gd name="connsiteX2" fmla="*/ 55638 w 55638"/>
              <a:gd name="connsiteY2" fmla="*/ 12095 h 1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638" h="12095">
                <a:moveTo>
                  <a:pt x="0" y="0"/>
                </a:moveTo>
                <a:lnTo>
                  <a:pt x="55638" y="12095"/>
                </a:lnTo>
                <a:lnTo>
                  <a:pt x="55638" y="12095"/>
                </a:lnTo>
              </a:path>
            </a:pathLst>
          </a:custGeom>
          <a:ln w="31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2" name="191 Forma libre"/>
          <p:cNvSpPr/>
          <p:nvPr/>
        </p:nvSpPr>
        <p:spPr>
          <a:xfrm>
            <a:off x="3529390" y="4163181"/>
            <a:ext cx="36000" cy="36000"/>
          </a:xfrm>
          <a:custGeom>
            <a:avLst/>
            <a:gdLst>
              <a:gd name="connsiteX0" fmla="*/ 41124 w 41124"/>
              <a:gd name="connsiteY0" fmla="*/ 0 h 38705"/>
              <a:gd name="connsiteX1" fmla="*/ 0 w 41124"/>
              <a:gd name="connsiteY1" fmla="*/ 38705 h 3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124" h="38705">
                <a:moveTo>
                  <a:pt x="41124" y="0"/>
                </a:moveTo>
                <a:cubicBezTo>
                  <a:pt x="27013" y="14313"/>
                  <a:pt x="12902" y="28626"/>
                  <a:pt x="0" y="38705"/>
                </a:cubicBezTo>
              </a:path>
            </a:pathLst>
          </a:custGeom>
          <a:ln w="31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7" name="196 Forma libre"/>
          <p:cNvSpPr/>
          <p:nvPr/>
        </p:nvSpPr>
        <p:spPr>
          <a:xfrm>
            <a:off x="3652762" y="4211562"/>
            <a:ext cx="21771" cy="36000"/>
          </a:xfrm>
          <a:custGeom>
            <a:avLst/>
            <a:gdLst>
              <a:gd name="connsiteX0" fmla="*/ 21771 w 21771"/>
              <a:gd name="connsiteY0" fmla="*/ 0 h 53219"/>
              <a:gd name="connsiteX1" fmla="*/ 0 w 21771"/>
              <a:gd name="connsiteY1" fmla="*/ 53219 h 5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71" h="53219">
                <a:moveTo>
                  <a:pt x="21771" y="0"/>
                </a:moveTo>
                <a:cubicBezTo>
                  <a:pt x="12498" y="22779"/>
                  <a:pt x="3225" y="45559"/>
                  <a:pt x="0" y="53219"/>
                </a:cubicBezTo>
              </a:path>
            </a:pathLst>
          </a:custGeom>
          <a:ln w="31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0" name="209 Forma libre"/>
          <p:cNvSpPr/>
          <p:nvPr/>
        </p:nvSpPr>
        <p:spPr>
          <a:xfrm>
            <a:off x="3690529" y="3989418"/>
            <a:ext cx="32928" cy="40528"/>
          </a:xfrm>
          <a:custGeom>
            <a:avLst/>
            <a:gdLst>
              <a:gd name="connsiteX0" fmla="*/ 0 w 32928"/>
              <a:gd name="connsiteY0" fmla="*/ 0 h 40528"/>
              <a:gd name="connsiteX1" fmla="*/ 32928 w 32928"/>
              <a:gd name="connsiteY1" fmla="*/ 40528 h 4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928" h="40528">
                <a:moveTo>
                  <a:pt x="0" y="0"/>
                </a:moveTo>
                <a:cubicBezTo>
                  <a:pt x="13087" y="16042"/>
                  <a:pt x="25751" y="32085"/>
                  <a:pt x="32928" y="40528"/>
                </a:cubicBezTo>
              </a:path>
            </a:pathLst>
          </a:custGeom>
          <a:ln w="31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3" name="212 Forma libre"/>
          <p:cNvSpPr/>
          <p:nvPr/>
        </p:nvSpPr>
        <p:spPr>
          <a:xfrm>
            <a:off x="3574256" y="4150519"/>
            <a:ext cx="44450" cy="41275"/>
          </a:xfrm>
          <a:custGeom>
            <a:avLst/>
            <a:gdLst>
              <a:gd name="connsiteX0" fmla="*/ 0 w 44450"/>
              <a:gd name="connsiteY0" fmla="*/ 0 h 41275"/>
              <a:gd name="connsiteX1" fmla="*/ 38100 w 44450"/>
              <a:gd name="connsiteY1" fmla="*/ 35719 h 41275"/>
              <a:gd name="connsiteX2" fmla="*/ 38100 w 44450"/>
              <a:gd name="connsiteY2" fmla="*/ 33337 h 4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50" h="41275">
                <a:moveTo>
                  <a:pt x="0" y="0"/>
                </a:moveTo>
                <a:cubicBezTo>
                  <a:pt x="12700" y="11906"/>
                  <a:pt x="31750" y="30163"/>
                  <a:pt x="38100" y="35719"/>
                </a:cubicBezTo>
                <a:cubicBezTo>
                  <a:pt x="44450" y="41275"/>
                  <a:pt x="20638" y="30559"/>
                  <a:pt x="38100" y="33337"/>
                </a:cubicBezTo>
              </a:path>
            </a:pathLst>
          </a:custGeom>
          <a:ln w="31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0" name="229 Forma libre"/>
          <p:cNvSpPr/>
          <p:nvPr/>
        </p:nvSpPr>
        <p:spPr>
          <a:xfrm>
            <a:off x="4391024" y="4893480"/>
            <a:ext cx="38100" cy="35718"/>
          </a:xfrm>
          <a:custGeom>
            <a:avLst/>
            <a:gdLst>
              <a:gd name="connsiteX0" fmla="*/ 0 w 38100"/>
              <a:gd name="connsiteY0" fmla="*/ 35718 h 35718"/>
              <a:gd name="connsiteX1" fmla="*/ 38100 w 38100"/>
              <a:gd name="connsiteY1" fmla="*/ 0 h 3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100" h="35718">
                <a:moveTo>
                  <a:pt x="0" y="35718"/>
                </a:moveTo>
                <a:cubicBezTo>
                  <a:pt x="11509" y="24407"/>
                  <a:pt x="23019" y="13097"/>
                  <a:pt x="38100" y="0"/>
                </a:cubicBezTo>
              </a:path>
            </a:pathLst>
          </a:custGeom>
          <a:ln w="31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1" name="230 Forma libre"/>
          <p:cNvSpPr/>
          <p:nvPr/>
        </p:nvSpPr>
        <p:spPr>
          <a:xfrm>
            <a:off x="4407694" y="4705350"/>
            <a:ext cx="50006" cy="19050"/>
          </a:xfrm>
          <a:custGeom>
            <a:avLst/>
            <a:gdLst>
              <a:gd name="connsiteX0" fmla="*/ 0 w 50006"/>
              <a:gd name="connsiteY0" fmla="*/ 0 h 19050"/>
              <a:gd name="connsiteX1" fmla="*/ 50006 w 50006"/>
              <a:gd name="connsiteY1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06" h="19050">
                <a:moveTo>
                  <a:pt x="0" y="0"/>
                </a:moveTo>
                <a:cubicBezTo>
                  <a:pt x="21629" y="8731"/>
                  <a:pt x="43259" y="17463"/>
                  <a:pt x="50006" y="19050"/>
                </a:cubicBezTo>
              </a:path>
            </a:pathLst>
          </a:custGeom>
          <a:ln w="31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2" name="231 Forma libre"/>
          <p:cNvSpPr/>
          <p:nvPr/>
        </p:nvSpPr>
        <p:spPr>
          <a:xfrm>
            <a:off x="4295775" y="4860131"/>
            <a:ext cx="57150" cy="16669"/>
          </a:xfrm>
          <a:custGeom>
            <a:avLst/>
            <a:gdLst>
              <a:gd name="connsiteX0" fmla="*/ 0 w 57150"/>
              <a:gd name="connsiteY0" fmla="*/ 0 h 16669"/>
              <a:gd name="connsiteX1" fmla="*/ 57150 w 57150"/>
              <a:gd name="connsiteY1" fmla="*/ 16669 h 1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150" h="16669">
                <a:moveTo>
                  <a:pt x="0" y="0"/>
                </a:moveTo>
                <a:cubicBezTo>
                  <a:pt x="24011" y="7342"/>
                  <a:pt x="48022" y="14685"/>
                  <a:pt x="57150" y="16669"/>
                </a:cubicBezTo>
              </a:path>
            </a:pathLst>
          </a:custGeom>
          <a:ln w="31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4" name="233 Forma libre"/>
          <p:cNvSpPr/>
          <p:nvPr/>
        </p:nvSpPr>
        <p:spPr>
          <a:xfrm>
            <a:off x="6026944" y="5148263"/>
            <a:ext cx="19050" cy="36000"/>
          </a:xfrm>
          <a:custGeom>
            <a:avLst/>
            <a:gdLst>
              <a:gd name="connsiteX0" fmla="*/ 19050 w 19050"/>
              <a:gd name="connsiteY0" fmla="*/ 0 h 50006"/>
              <a:gd name="connsiteX1" fmla="*/ 0 w 19050"/>
              <a:gd name="connsiteY1" fmla="*/ 50006 h 5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" h="50006">
                <a:moveTo>
                  <a:pt x="19050" y="0"/>
                </a:moveTo>
                <a:cubicBezTo>
                  <a:pt x="10517" y="19645"/>
                  <a:pt x="1984" y="39290"/>
                  <a:pt x="0" y="50006"/>
                </a:cubicBezTo>
              </a:path>
            </a:pathLst>
          </a:custGeom>
          <a:ln w="31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88" name="287 Grupo"/>
          <p:cNvGrpSpPr/>
          <p:nvPr/>
        </p:nvGrpSpPr>
        <p:grpSpPr>
          <a:xfrm>
            <a:off x="6429388" y="4857760"/>
            <a:ext cx="2628212" cy="1271484"/>
            <a:chOff x="6429388" y="4857760"/>
            <a:chExt cx="2628212" cy="1271484"/>
          </a:xfrm>
        </p:grpSpPr>
        <p:sp>
          <p:nvSpPr>
            <p:cNvPr id="273" name="272 Elipse"/>
            <p:cNvSpPr/>
            <p:nvPr/>
          </p:nvSpPr>
          <p:spPr>
            <a:xfrm>
              <a:off x="7786710" y="5786454"/>
              <a:ext cx="21600" cy="21600"/>
            </a:xfrm>
            <a:prstGeom prst="ellipse">
              <a:avLst/>
            </a:prstGeom>
            <a:gradFill>
              <a:gsLst>
                <a:gs pos="0">
                  <a:srgbClr val="BFBFBF"/>
                </a:gs>
                <a:gs pos="39999">
                  <a:srgbClr val="FFC000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soft" dir="t"/>
            </a:scene3d>
            <a:sp3d extrusionH="76200" contourW="12700" prstMaterial="matte">
              <a:extrusionClr>
                <a:srgbClr val="FF0000"/>
              </a:extrusionClr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4" name="273 Elipse"/>
            <p:cNvSpPr/>
            <p:nvPr/>
          </p:nvSpPr>
          <p:spPr>
            <a:xfrm>
              <a:off x="8042400" y="5864400"/>
              <a:ext cx="21600" cy="21600"/>
            </a:xfrm>
            <a:prstGeom prst="ellipse">
              <a:avLst/>
            </a:prstGeom>
            <a:gradFill>
              <a:gsLst>
                <a:gs pos="0">
                  <a:srgbClr val="BFBFBF"/>
                </a:gs>
                <a:gs pos="39999">
                  <a:srgbClr val="FFC000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soft" dir="t"/>
            </a:scene3d>
            <a:sp3d extrusionH="76200" contourW="12700" prstMaterial="matte">
              <a:extrusionClr>
                <a:srgbClr val="FF0000"/>
              </a:extrusionClr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5" name="274 Elipse"/>
            <p:cNvSpPr/>
            <p:nvPr/>
          </p:nvSpPr>
          <p:spPr>
            <a:xfrm>
              <a:off x="8341200" y="5986800"/>
              <a:ext cx="21600" cy="21600"/>
            </a:xfrm>
            <a:prstGeom prst="ellipse">
              <a:avLst/>
            </a:prstGeom>
            <a:gradFill>
              <a:gsLst>
                <a:gs pos="0">
                  <a:srgbClr val="BFBFBF"/>
                </a:gs>
                <a:gs pos="39999">
                  <a:srgbClr val="FFC000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soft" dir="t"/>
            </a:scene3d>
            <a:sp3d extrusionH="76200" contourW="12700" prstMaterial="matte">
              <a:extrusionClr>
                <a:srgbClr val="FF0000"/>
              </a:extrusionClr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6" name="275 Elipse"/>
            <p:cNvSpPr/>
            <p:nvPr/>
          </p:nvSpPr>
          <p:spPr>
            <a:xfrm>
              <a:off x="8618400" y="6107644"/>
              <a:ext cx="21600" cy="21600"/>
            </a:xfrm>
            <a:prstGeom prst="ellipse">
              <a:avLst/>
            </a:prstGeom>
            <a:gradFill>
              <a:gsLst>
                <a:gs pos="0">
                  <a:srgbClr val="BFBFBF"/>
                </a:gs>
                <a:gs pos="39999">
                  <a:srgbClr val="FFC000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soft" dir="t"/>
            </a:scene3d>
            <a:sp3d extrusionH="76200" contourW="12700" prstMaterial="matte">
              <a:extrusionClr>
                <a:srgbClr val="FF0000"/>
              </a:extrusionClr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7" name="276 Elipse"/>
            <p:cNvSpPr/>
            <p:nvPr/>
          </p:nvSpPr>
          <p:spPr>
            <a:xfrm>
              <a:off x="8787600" y="5857892"/>
              <a:ext cx="21600" cy="21600"/>
            </a:xfrm>
            <a:prstGeom prst="ellipse">
              <a:avLst/>
            </a:prstGeom>
            <a:gradFill>
              <a:gsLst>
                <a:gs pos="0">
                  <a:srgbClr val="BFBFBF"/>
                </a:gs>
                <a:gs pos="39999">
                  <a:srgbClr val="FFC000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soft" dir="t"/>
            </a:scene3d>
            <a:sp3d extrusionH="76200" contourW="12700" prstMaterial="matte">
              <a:extrusionClr>
                <a:srgbClr val="FF0000"/>
              </a:extrusionClr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8" name="277 Elipse"/>
            <p:cNvSpPr/>
            <p:nvPr/>
          </p:nvSpPr>
          <p:spPr>
            <a:xfrm>
              <a:off x="8924400" y="5652000"/>
              <a:ext cx="21600" cy="21600"/>
            </a:xfrm>
            <a:prstGeom prst="ellipse">
              <a:avLst/>
            </a:prstGeom>
            <a:gradFill>
              <a:gsLst>
                <a:gs pos="0">
                  <a:srgbClr val="BFBFBF"/>
                </a:gs>
                <a:gs pos="39999">
                  <a:srgbClr val="FFC000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soft" dir="t"/>
            </a:scene3d>
            <a:sp3d extrusionH="76200" contourW="12700" prstMaterial="matte">
              <a:extrusionClr>
                <a:srgbClr val="FF0000"/>
              </a:extrusionClr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9" name="278 Elipse"/>
            <p:cNvSpPr/>
            <p:nvPr/>
          </p:nvSpPr>
          <p:spPr>
            <a:xfrm>
              <a:off x="9036000" y="5464702"/>
              <a:ext cx="21600" cy="21600"/>
            </a:xfrm>
            <a:prstGeom prst="ellipse">
              <a:avLst/>
            </a:prstGeom>
            <a:gradFill>
              <a:gsLst>
                <a:gs pos="0">
                  <a:srgbClr val="BFBFBF"/>
                </a:gs>
                <a:gs pos="39999">
                  <a:srgbClr val="FFC000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soft" dir="t"/>
            </a:scene3d>
            <a:sp3d extrusionH="76200" contourW="12700" prstMaterial="matte">
              <a:extrusionClr>
                <a:srgbClr val="FF0000"/>
              </a:extrusionClr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0" name="279 Elipse"/>
            <p:cNvSpPr/>
            <p:nvPr/>
          </p:nvSpPr>
          <p:spPr>
            <a:xfrm>
              <a:off x="7977600" y="5572140"/>
              <a:ext cx="21600" cy="21600"/>
            </a:xfrm>
            <a:prstGeom prst="ellipse">
              <a:avLst/>
            </a:prstGeom>
            <a:gradFill>
              <a:gsLst>
                <a:gs pos="0">
                  <a:srgbClr val="BFBFBF"/>
                </a:gs>
                <a:gs pos="39999">
                  <a:srgbClr val="FFC000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soft" dir="t"/>
            </a:scene3d>
            <a:sp3d extrusionH="76200" contourW="12700" prstMaterial="matte">
              <a:extrusionClr>
                <a:srgbClr val="FF0000"/>
              </a:extrusionClr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1" name="280 Elipse"/>
            <p:cNvSpPr/>
            <p:nvPr/>
          </p:nvSpPr>
          <p:spPr>
            <a:xfrm>
              <a:off x="7610400" y="4964400"/>
              <a:ext cx="21600" cy="21600"/>
            </a:xfrm>
            <a:prstGeom prst="ellipse">
              <a:avLst/>
            </a:prstGeom>
            <a:gradFill>
              <a:gsLst>
                <a:gs pos="0">
                  <a:srgbClr val="BFBFBF"/>
                </a:gs>
                <a:gs pos="39999">
                  <a:srgbClr val="FFC000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soft" dir="t"/>
            </a:scene3d>
            <a:sp3d extrusionH="76200" contourW="12700" prstMaterial="matte">
              <a:extrusionClr>
                <a:srgbClr val="FF0000"/>
              </a:extrusionClr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2" name="281 Elipse"/>
            <p:cNvSpPr/>
            <p:nvPr/>
          </p:nvSpPr>
          <p:spPr>
            <a:xfrm>
              <a:off x="7466400" y="5148000"/>
              <a:ext cx="21600" cy="21600"/>
            </a:xfrm>
            <a:prstGeom prst="ellipse">
              <a:avLst/>
            </a:prstGeom>
            <a:gradFill>
              <a:gsLst>
                <a:gs pos="0">
                  <a:srgbClr val="BFBFBF"/>
                </a:gs>
                <a:gs pos="39999">
                  <a:srgbClr val="FFC000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soft" dir="t"/>
            </a:scene3d>
            <a:sp3d extrusionH="76200" contourW="12700" prstMaterial="matte">
              <a:extrusionClr>
                <a:srgbClr val="FF0000"/>
              </a:extrusionClr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3" name="282 Elipse"/>
            <p:cNvSpPr/>
            <p:nvPr/>
          </p:nvSpPr>
          <p:spPr>
            <a:xfrm>
              <a:off x="7297200" y="5385600"/>
              <a:ext cx="21600" cy="21600"/>
            </a:xfrm>
            <a:prstGeom prst="ellipse">
              <a:avLst/>
            </a:prstGeom>
            <a:gradFill>
              <a:gsLst>
                <a:gs pos="0">
                  <a:srgbClr val="BFBFBF"/>
                </a:gs>
                <a:gs pos="39999">
                  <a:srgbClr val="FFC000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soft" dir="t"/>
            </a:scene3d>
            <a:sp3d extrusionH="76200" contourW="12700" prstMaterial="matte">
              <a:extrusionClr>
                <a:srgbClr val="FF0000"/>
              </a:extrusionClr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4" name="283 Elipse"/>
            <p:cNvSpPr/>
            <p:nvPr/>
          </p:nvSpPr>
          <p:spPr>
            <a:xfrm>
              <a:off x="7009200" y="5266800"/>
              <a:ext cx="21600" cy="21600"/>
            </a:xfrm>
            <a:prstGeom prst="ellipse">
              <a:avLst/>
            </a:prstGeom>
            <a:gradFill>
              <a:gsLst>
                <a:gs pos="0">
                  <a:srgbClr val="BFBFBF"/>
                </a:gs>
                <a:gs pos="39999">
                  <a:srgbClr val="FFC000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soft" dir="t"/>
            </a:scene3d>
            <a:sp3d extrusionH="76200" contourW="12700" prstMaterial="matte">
              <a:extrusionClr>
                <a:srgbClr val="FF0000"/>
              </a:extrusionClr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5" name="284 Elipse"/>
            <p:cNvSpPr/>
            <p:nvPr/>
          </p:nvSpPr>
          <p:spPr>
            <a:xfrm>
              <a:off x="6692400" y="5155200"/>
              <a:ext cx="21600" cy="21600"/>
            </a:xfrm>
            <a:prstGeom prst="ellipse">
              <a:avLst/>
            </a:prstGeom>
            <a:gradFill>
              <a:gsLst>
                <a:gs pos="0">
                  <a:srgbClr val="BFBFBF"/>
                </a:gs>
                <a:gs pos="39999">
                  <a:srgbClr val="FFC000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soft" dir="t"/>
            </a:scene3d>
            <a:sp3d extrusionH="76200" contourW="12700" prstMaterial="matte">
              <a:extrusionClr>
                <a:srgbClr val="FF0000"/>
              </a:extrusionClr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6" name="285 Elipse"/>
            <p:cNvSpPr/>
            <p:nvPr/>
          </p:nvSpPr>
          <p:spPr>
            <a:xfrm>
              <a:off x="6429388" y="5076000"/>
              <a:ext cx="21600" cy="21600"/>
            </a:xfrm>
            <a:prstGeom prst="ellipse">
              <a:avLst/>
            </a:prstGeom>
            <a:gradFill>
              <a:gsLst>
                <a:gs pos="0">
                  <a:srgbClr val="BFBFBF"/>
                </a:gs>
                <a:gs pos="39999">
                  <a:srgbClr val="FFC000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soft" dir="t"/>
            </a:scene3d>
            <a:sp3d extrusionH="76200" contourW="12700" prstMaterial="matte">
              <a:extrusionClr>
                <a:srgbClr val="FF0000"/>
              </a:extrusionClr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7" name="286 Elipse"/>
            <p:cNvSpPr/>
            <p:nvPr/>
          </p:nvSpPr>
          <p:spPr>
            <a:xfrm>
              <a:off x="6634800" y="4857760"/>
              <a:ext cx="21600" cy="21600"/>
            </a:xfrm>
            <a:prstGeom prst="ellipse">
              <a:avLst/>
            </a:prstGeom>
            <a:gradFill>
              <a:gsLst>
                <a:gs pos="0">
                  <a:srgbClr val="BFBFBF"/>
                </a:gs>
                <a:gs pos="39999">
                  <a:srgbClr val="FFC000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soft" dir="t"/>
            </a:scene3d>
            <a:sp3d extrusionH="76200" contourW="12700" prstMaterial="matte">
              <a:extrusionClr>
                <a:srgbClr val="FF0000"/>
              </a:extrusionClr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80" name="179 CuadroTexto">
            <a:hlinkClick r:id="rId22" action="ppaction://hlinksldjump"/>
          </p:cNvPr>
          <p:cNvSpPr txBox="1"/>
          <p:nvPr/>
        </p:nvSpPr>
        <p:spPr>
          <a:xfrm>
            <a:off x="428596" y="642919"/>
            <a:ext cx="428628" cy="21431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txBody>
          <a:bodyPr wrap="square" rtlCol="0">
            <a:normAutofit fontScale="85000" lnSpcReduction="20000"/>
          </a:bodyPr>
          <a:lstStyle/>
          <a:p>
            <a:r>
              <a:rPr lang="es-ES" sz="1000" b="1" dirty="0" smtClean="0"/>
              <a:t>SIN</a:t>
            </a:r>
            <a:endParaRPr lang="es-ES" sz="1000" b="1" dirty="0"/>
          </a:p>
        </p:txBody>
      </p:sp>
      <p:sp>
        <p:nvSpPr>
          <p:cNvPr id="182" name="181 CuadroTexto">
            <a:hlinkClick r:id="rId23" action="ppaction://hlinksldjump"/>
          </p:cNvPr>
          <p:cNvSpPr txBox="1"/>
          <p:nvPr/>
        </p:nvSpPr>
        <p:spPr>
          <a:xfrm>
            <a:off x="6357950" y="285728"/>
            <a:ext cx="857256" cy="21431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txBody>
          <a:bodyPr wrap="square" rtlCol="0">
            <a:noAutofit/>
          </a:bodyPr>
          <a:lstStyle/>
          <a:p>
            <a:r>
              <a:rPr lang="es-ES" sz="800" b="1" dirty="0" smtClean="0"/>
              <a:t>TRANSMISION</a:t>
            </a:r>
            <a:endParaRPr lang="es-ES" sz="800" b="1" dirty="0"/>
          </a:p>
        </p:txBody>
      </p:sp>
      <p:sp>
        <p:nvSpPr>
          <p:cNvPr id="188" name="187 CuadroTexto">
            <a:hlinkClick r:id="rId24" action="ppaction://hlinksldjump"/>
          </p:cNvPr>
          <p:cNvSpPr txBox="1"/>
          <p:nvPr/>
        </p:nvSpPr>
        <p:spPr>
          <a:xfrm>
            <a:off x="214282" y="2571744"/>
            <a:ext cx="857256" cy="21431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txBody>
          <a:bodyPr wrap="square" rtlCol="0">
            <a:noAutofit/>
          </a:bodyPr>
          <a:lstStyle/>
          <a:p>
            <a:r>
              <a:rPr lang="es-ES" sz="900" b="1" dirty="0" smtClean="0"/>
              <a:t>GENERACION</a:t>
            </a:r>
            <a:endParaRPr lang="es-ES" sz="900" b="1" dirty="0"/>
          </a:p>
        </p:txBody>
      </p:sp>
      <p:sp>
        <p:nvSpPr>
          <p:cNvPr id="191" name="190 CuadroTexto">
            <a:hlinkClick r:id="" action="ppaction://noaction"/>
          </p:cNvPr>
          <p:cNvSpPr txBox="1"/>
          <p:nvPr/>
        </p:nvSpPr>
        <p:spPr>
          <a:xfrm>
            <a:off x="4714876" y="3357563"/>
            <a:ext cx="1000132" cy="21431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txBody>
          <a:bodyPr wrap="square" rtlCol="0">
            <a:noAutofit/>
          </a:bodyPr>
          <a:lstStyle/>
          <a:p>
            <a:r>
              <a:rPr lang="es-ES" sz="800" b="1" dirty="0" smtClean="0"/>
              <a:t>SUBTRANSMISION</a:t>
            </a:r>
            <a:endParaRPr lang="es-ES" sz="800" b="1" dirty="0"/>
          </a:p>
        </p:txBody>
      </p:sp>
      <p:sp>
        <p:nvSpPr>
          <p:cNvPr id="193" name="192 CuadroTexto">
            <a:hlinkClick r:id="rId25" action="ppaction://hlinksldjump"/>
          </p:cNvPr>
          <p:cNvSpPr txBox="1"/>
          <p:nvPr/>
        </p:nvSpPr>
        <p:spPr>
          <a:xfrm>
            <a:off x="785786" y="4000504"/>
            <a:ext cx="857256" cy="21431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txBody>
          <a:bodyPr wrap="square" rtlCol="0">
            <a:noAutofit/>
          </a:bodyPr>
          <a:lstStyle/>
          <a:p>
            <a:r>
              <a:rPr lang="es-ES" sz="800" b="1" dirty="0" smtClean="0"/>
              <a:t>DISTRIBUCION</a:t>
            </a:r>
            <a:endParaRPr lang="es-ES" sz="800" b="1" dirty="0"/>
          </a:p>
        </p:txBody>
      </p:sp>
      <p:sp>
        <p:nvSpPr>
          <p:cNvPr id="208" name="207 Rectángulo"/>
          <p:cNvSpPr/>
          <p:nvPr/>
        </p:nvSpPr>
        <p:spPr>
          <a:xfrm>
            <a:off x="285720" y="6072206"/>
            <a:ext cx="378621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000" b="1" dirty="0" smtClean="0"/>
              <a:t>Un sistema de distribución de energía eléctrica es un conjunto de equipos que permiten  energizar en forma segura y confiable un número determinado de cargas, en distintos niveles de tensión, ubicados generalmente en diferentes lugares</a:t>
            </a:r>
            <a:endParaRPr lang="es-ES" sz="1000" b="1" dirty="0"/>
          </a:p>
        </p:txBody>
      </p:sp>
      <p:sp>
        <p:nvSpPr>
          <p:cNvPr id="233" name="232 CuadroTexto">
            <a:hlinkClick r:id="rId26" action="ppaction://hlinksldjump"/>
          </p:cNvPr>
          <p:cNvSpPr txBox="1"/>
          <p:nvPr/>
        </p:nvSpPr>
        <p:spPr>
          <a:xfrm>
            <a:off x="4429124" y="5072074"/>
            <a:ext cx="1143008" cy="21431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txBody>
          <a:bodyPr wrap="square" rtlCol="0">
            <a:noAutofit/>
          </a:bodyPr>
          <a:lstStyle/>
          <a:p>
            <a:r>
              <a:rPr lang="es-ES" sz="800" b="1" dirty="0" smtClean="0"/>
              <a:t>PERDIDAS DE ENERGIA</a:t>
            </a:r>
            <a:endParaRPr lang="es-ES" sz="800" b="1" dirty="0"/>
          </a:p>
        </p:txBody>
      </p:sp>
      <p:sp>
        <p:nvSpPr>
          <p:cNvPr id="235" name="234 CuadroTexto">
            <a:hlinkClick r:id="" action="ppaction://noaction"/>
          </p:cNvPr>
          <p:cNvSpPr txBox="1"/>
          <p:nvPr/>
        </p:nvSpPr>
        <p:spPr>
          <a:xfrm>
            <a:off x="7500958" y="3714753"/>
            <a:ext cx="1071570" cy="21431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txBody>
          <a:bodyPr wrap="square" rtlCol="0">
            <a:noAutofit/>
          </a:bodyPr>
          <a:lstStyle/>
          <a:p>
            <a:r>
              <a:rPr lang="es-ES" sz="800" b="1" dirty="0" smtClean="0"/>
              <a:t>COMERCIALIZACION</a:t>
            </a:r>
            <a:endParaRPr lang="es-ES" sz="800" b="1" dirty="0"/>
          </a:p>
        </p:txBody>
      </p:sp>
      <p:sp>
        <p:nvSpPr>
          <p:cNvPr id="236" name="235 CuadroTexto"/>
          <p:cNvSpPr txBox="1"/>
          <p:nvPr/>
        </p:nvSpPr>
        <p:spPr>
          <a:xfrm>
            <a:off x="1071538" y="0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230 </a:t>
            </a:r>
            <a:r>
              <a:rPr lang="es-ES" sz="1200" dirty="0" err="1" smtClean="0"/>
              <a:t>kV</a:t>
            </a:r>
            <a:endParaRPr lang="es-ES" sz="1200" dirty="0"/>
          </a:p>
        </p:txBody>
      </p:sp>
      <p:sp>
        <p:nvSpPr>
          <p:cNvPr id="237" name="236 CuadroTexto"/>
          <p:cNvSpPr txBox="1"/>
          <p:nvPr/>
        </p:nvSpPr>
        <p:spPr>
          <a:xfrm>
            <a:off x="6072198" y="1214422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115 </a:t>
            </a:r>
            <a:r>
              <a:rPr lang="es-ES" sz="1200" dirty="0" err="1" smtClean="0"/>
              <a:t>kV</a:t>
            </a:r>
            <a:endParaRPr lang="es-ES" sz="1200" dirty="0"/>
          </a:p>
        </p:txBody>
      </p:sp>
      <p:sp>
        <p:nvSpPr>
          <p:cNvPr id="238" name="237 CuadroTexto"/>
          <p:cNvSpPr txBox="1"/>
          <p:nvPr/>
        </p:nvSpPr>
        <p:spPr>
          <a:xfrm>
            <a:off x="3643306" y="2428868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33 </a:t>
            </a:r>
            <a:r>
              <a:rPr lang="es-ES" sz="1200" dirty="0" err="1" smtClean="0"/>
              <a:t>kV</a:t>
            </a:r>
            <a:endParaRPr lang="es-ES" sz="1200" dirty="0"/>
          </a:p>
        </p:txBody>
      </p:sp>
      <p:sp>
        <p:nvSpPr>
          <p:cNvPr id="240" name="239 CuadroTexto"/>
          <p:cNvSpPr txBox="1"/>
          <p:nvPr/>
        </p:nvSpPr>
        <p:spPr>
          <a:xfrm>
            <a:off x="1214414" y="3437753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13.2 </a:t>
            </a:r>
            <a:r>
              <a:rPr lang="es-ES" sz="1200" dirty="0" err="1" smtClean="0"/>
              <a:t>kV</a:t>
            </a:r>
            <a:endParaRPr lang="es-ES" sz="1200" dirty="0"/>
          </a:p>
        </p:txBody>
      </p:sp>
      <p:sp>
        <p:nvSpPr>
          <p:cNvPr id="241" name="240 CuadroTexto"/>
          <p:cNvSpPr txBox="1"/>
          <p:nvPr/>
        </p:nvSpPr>
        <p:spPr>
          <a:xfrm>
            <a:off x="2700000" y="4437885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220 V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414879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0.00624 C 0.00138 -0.00486 -0.00278 -0.00347 0.00243 0.00186 C 0.00763 0.00695 0.01701 0.01644 0.03281 0.02523 C 0.04861 0.03356 0.08038 0.04606 0.09774 0.05184 C 0.1151 0.05763 0.12638 0.05786 0.13715 0.05994 C 0.14791 0.06203 0.15468 0.06272 0.16215 0.06504 C 0.16961 0.06712 0.16736 0.06781 0.18194 0.0729 C 0.19652 0.078 0.23107 0.09119 0.24947 0.09535 C 0.26788 0.09975 0.28368 0.0979 0.2927 0.09836 " pathEditMode="relative" rAng="0" ptsTypes="aaaaaaaaa">
                                      <p:cBhvr>
                                        <p:cTn id="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" y="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C 0.00243 0.00277 0.00781 0.0118 0.01441 0.01713 C 0.02101 0.02245 0.02656 0.025 0.03941 0.03148 C 0.05226 0.03796 0.0776 0.04838 0.09201 0.05532 C 0.10642 0.06227 0.11667 0.06967 0.12587 0.07338 C 0.13507 0.07708 0.14097 0.07615 0.14705 0.07754 C 0.15313 0.07893 0.14844 0.07685 0.16233 0.08194 C 0.17622 0.08703 0.20642 0.10231 0.23038 0.10833 C 0.25434 0.11435 0.29045 0.11643 0.30625 0.11852 " pathEditMode="relative" rAng="0" ptsTypes="aaaaaaaaa">
                                      <p:cBhvr>
                                        <p:cTn id="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" y="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0.00023 C 0.00538 -0.01296 0.01337 -0.02592 0.02118 -0.04165 C 0.029 -0.05739 0.03681 -0.07591 0.04479 -0.09419 " pathEditMode="relative" ptsTypes="aaA">
                                      <p:cBhvr>
                                        <p:cTn id="1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0.00093 C 0.00191 -0.00139 0.01754 -0.00995 0.02848 -0.01365 C 0.03941 -0.01736 0.05538 -0.01944 0.0625 -0.02106 " pathEditMode="relative" rAng="0" ptsTypes="aaa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-1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23 C 0.00364 -0.01019 0.01788 -0.04306 0.02343 -0.05972 C 0.02899 -0.07639 0.03107 -0.0919 0.03298 -0.10046 " pathEditMode="relative" rAng="0" ptsTypes="aaa">
                                      <p:cBhvr>
                                        <p:cTn id="1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-0.00047 C 0.00469 -0.00278 0.03525 -0.01158 0.05035 -0.01459 C 0.06545 -0.0176 0.079 -0.0176 0.08646 -0.01852 " pathEditMode="relative" rAng="0" ptsTypes="aaa">
                                      <p:cBhvr>
                                        <p:cTn id="1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" y="-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10113E-6 C 0.01406 0.0037 0.06215 0.0162 0.08455 0.02175 C 0.10694 0.02731 0.1158 0.03078 0.13472 0.03355 C 0.15364 0.03633 0.18489 0.03726 0.19809 0.03818 " pathEditMode="relative" rAng="0" ptsTypes="aaaa">
                                      <p:cBhvr>
                                        <p:cTn id="2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" y="1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5496E-6 C 0.01424 0.00417 0.05712 0.01944 0.08594 0.025 C 0.11476 0.03055 0.15504 0.03101 0.17327 0.03263 " pathEditMode="relative" rAng="0" ptsTypes="aaa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-0.00139 C -0.00903 -0.00116 -0.0066 -0.00254 0.00052 0.00023 C 0.00764 0.00301 0.02048 0.01134 0.03159 0.01597 C 0.0427 0.0206 0.05191 0.02453 0.06753 0.02824 C 0.08316 0.03194 0.10746 0.0368 0.12586 0.03888 C 0.14427 0.04096 0.16718 0.04027 0.17812 0.04073 " pathEditMode="relative" rAng="0" ptsTypes="aaaaaa">
                                      <p:cBhvr>
                                        <p:cTn id="2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2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C 0.00781 0.00393 0.03767 0.01921 0.0467 0.02361 C 0.05573 0.02801 0.04913 0.025 0.05417 0.02662 C 0.0592 0.02824 0.0717 0.03217 0.07743 0.03403 C 0.08316 0.03588 0.08403 0.03657 0.08837 0.03773 C 0.09271 0.03889 0.09358 0.04004 0.10365 0.0412 C 0.11372 0.04236 0.13455 0.04514 0.14879 0.04537 C 0.16302 0.0456 0.18056 0.04328 0.18889 0.04259 " pathEditMode="relative" rAng="0" ptsTypes="aaaaaaaa">
                                      <p:cBhvr>
                                        <p:cTn id="2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-0.0037 C 0.00209 0.00185 0.01268 0.01806 0.01893 0.0287 C 0.02518 0.03935 0.03091 0.04792 0.03664 0.06019 C 0.04237 0.07245 0.04879 0.08843 0.05296 0.10255 C 0.05712 0.11667 0.06007 0.13657 0.06181 0.1456 " pathEditMode="relative" rAng="0" ptsTypes="aaaaa">
                                      <p:cBhvr>
                                        <p:cTn id="3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" y="7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394 C 0.00295 0.00347 0.01823 0.02986 0.02448 0.04074 C 0.03073 0.05162 0.03177 0.05301 0.03611 0.06111 C 0.04045 0.06921 0.04739 0.07986 0.05087 0.08866 C 0.05434 0.09745 0.0559 0.10903 0.05729 0.11435 " pathEditMode="relative" rAng="0" ptsTypes="aaaaa">
                                      <p:cBhvr>
                                        <p:cTn id="3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0199 C 0.00104 -0.01296 -0.00608 0.00973 -0.01319 0.02176 C -0.02031 0.0338 -0.02899 0.04236 -0.03906 0.05255 C -0.04913 0.06274 -0.06615 0.07593 -0.07326 0.08218 " pathEditMode="relative" rAng="0" ptsTypes="aaaa">
                                      <p:cBhvr>
                                        <p:cTn id="3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7.40741E-7 C -0.00226 0.00579 -0.01129 0.02708 -0.01389 0.03449 C -0.0165 0.0419 -0.01337 0.03866 -0.01597 0.04445 C -0.01858 0.05023 -0.02656 0.06505 -0.02917 0.06968 C -0.03177 0.07431 -0.03073 0.07199 -0.03177 0.07292 C -0.03281 0.07384 -0.03403 0.07361 -0.03559 0.07546 C -0.03715 0.07732 -0.0375 0.08079 -0.04132 0.08426 C -0.04514 0.08773 -0.05486 0.09421 -0.05851 0.09676 " pathEditMode="relative" rAng="0" ptsTypes="aaaaaaaa">
                                      <p:cBhvr>
                                        <p:cTn id="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0.0007 C -0.00121 0.00046 -0.00434 -0.00092 -0.02344 -0.00116 C -0.04253 -0.00139 -0.09115 0.00046 -0.11198 -0.00046 C -0.13281 -0.00139 -0.13646 -0.00324 -0.14826 -0.00671 C -0.16007 -0.01018 -0.17587 -0.01829 -0.18316 -0.02129 " pathEditMode="relative" rAng="0" ptsTypes="aaaaa">
                                      <p:cBhvr>
                                        <p:cTn id="4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" y="-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 -0.00046 C -0.00938 -0.00116 -0.06129 -0.00324 -0.08629 -0.00509 C -0.11129 -0.00695 -0.12761 -0.00857 -0.14445 -0.01158 C -0.16129 -0.01459 -0.17865 -0.02084 -0.18768 -0.02338 " pathEditMode="relative" rAng="0" ptsTypes="aaaa">
                                      <p:cBhvr>
                                        <p:cTn id="4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" y="-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741 C 0.00104 0.00394 -0.00191 -0.00833 -0.00382 -0.01412 C -0.00573 -0.0199 -0.00834 -0.02453 -0.00955 -0.02731 " pathEditMode="relative" rAng="0" ptsTypes="aaa">
                                      <p:cBhvr>
                                        <p:cTn id="49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" y="-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0007 C -0.00312 0.00162 -0.01493 0.00902 -0.025 0.01388 C -0.03507 0.01874 -0.05174 0.02569 -0.05885 0.02869 " pathEditMode="relative" rAng="0" ptsTypes="aaa">
                                      <p:cBhvr>
                                        <p:cTn id="80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" y="1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00139 C 0.00035 0.00046 -0.00642 0.00555 -0.01684 0.01041 C -0.02725 0.01527 -0.05017 0.0243 -0.05902 0.02801 " pathEditMode="relative" rAng="0" ptsTypes="aaa">
                                      <p:cBhvr>
                                        <p:cTn id="82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" y="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84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0.00092 C -0.01996 0.00162 -0.04774 0.00092 -0.06597 0.00092 C -0.0842 0.00092 -0.09548 0.00162 -0.10469 0.00092 C -0.11389 0.00023 -0.11736 -0.00232 -0.121 -0.0037 C -0.12465 -0.00509 -0.12569 -0.00718 -0.12691 -0.0081 " pathEditMode="relative" rAng="0" ptsTypes="aaaaa">
                                      <p:cBhvr>
                                        <p:cTn id="85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" y="-4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70771E-7 C -0.01042 -0.00023 -0.04253 0.00162 -0.06215 -0.00185 C -0.08177 -0.00532 -0.1066 -0.01713 -0.11823 -0.02106 " pathEditMode="relative" rAng="0" ptsTypes="aaa">
                                      <p:cBhvr>
                                        <p:cTn id="87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" y="-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000"/>
                            </p:stCondLst>
                            <p:childTnLst>
                              <p:par>
                                <p:cTn id="92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0.00046 C -0.00208 1.27285E-6 -0.00989 0.0037 -0.02118 0.00185 C -0.03246 1.27285E-6 -0.05434 -0.00833 -0.06614 -0.01227 C -0.07795 -0.0162 -0.08698 -0.01944 -0.09236 -0.02129 " pathEditMode="relative" rAng="0" ptsTypes="aaaa">
                                      <p:cBhvr>
                                        <p:cTn id="93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-8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023 C -0.0033 0.00023 -0.01233 0.00185 -0.0217 0.00069 C -0.03108 -0.00047 -0.04601 -0.00417 -0.05608 -0.00718 C -0.06615 -0.01019 -0.07709 -0.01551 -0.08264 -0.0176 " pathEditMode="relative" rAng="0" ptsTypes="aaaa">
                                      <p:cBhvr>
                                        <p:cTn id="9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" y="-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97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116 C -0.004 0.0074 -0.01632 0.0375 -0.02275 0.05092 C -0.02917 0.06435 -0.03368 0.07268 -0.0382 0.07916 C -0.04271 0.08564 -0.04722 0.08796 -0.04965 0.09027 " pathEditMode="relative" rAng="0" ptsTypes="aaaa">
                                      <p:cBhvr>
                                        <p:cTn id="9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4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00393 C 0.00052 0.00116 -0.0092 0.01759 -0.01441 0.02639 C -0.01962 0.03519 -0.02292 0.04236 -0.02778 0.04884 C -0.03264 0.05532 -0.04063 0.06157 -0.04393 0.06482 " pathEditMode="relative" rAng="0" ptsTypes="aaaa">
                                      <p:cBhvr>
                                        <p:cTn id="10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5 -0.0051 C -0.00174 -0.00186 0.00677 0.0074 0.01736 0.01504 C 0.02795 0.02268 0.04149 0.03541 0.05781 0.04074 C 0.07413 0.04606 0.10365 0.04583 0.11563 0.04722 " pathEditMode="relative" rAng="0" ptsTypes="aaaa">
                                      <p:cBhvr>
                                        <p:cTn id="10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26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139 C 0.00417 0.00416 0.02066 0.02152 0.03021 0.03148 C 0.03976 0.04143 0.05157 0.053 0.05678 0.05787 C 0.06198 0.06273 0.06094 0.06018 0.06198 0.06064 C 0.06303 0.06111 0.06216 0.06064 0.0632 0.06134 C 0.06424 0.06203 0.0658 0.06319 0.06823 0.06458 C 0.07066 0.06597 0.07136 0.06736 0.07813 0.06944 C 0.0849 0.07152 0.09966 0.07546 0.10851 0.07731 C 0.11737 0.07916 0.12691 0.08009 0.13178 0.08078 " pathEditMode="relative" rAng="0" ptsTypes="aaaaaaaaa">
                                      <p:cBhvr>
                                        <p:cTn id="105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" y="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28 -0.00463 C -0.00451 -0.00162 0.01632 0.00903 0.02951 0.01389 C 0.04271 0.01875 0.05781 0.02176 0.06788 0.02407 C 0.07795 0.02639 0.08142 0.02824 0.08958 0.02801 C 0.09774 0.02778 0.10486 0.02615 0.11649 0.02268 C 0.12813 0.01921 0.15069 0.00995 0.15972 0.00671 " pathEditMode="relative" rAng="0" ptsTypes="aaaaaa">
                                      <p:cBhvr>
                                        <p:cTn id="10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" y="16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69 C 0.01337 0.00278 0.06077 0.01667 0.08125 0.01968 C 0.10174 0.02269 0.10921 0.01968 0.12257 0.0176 C 0.13594 0.01551 0.15382 0.00949 0.16198 0.00741 " pathEditMode="relative" rAng="0" ptsTypes="aaaa">
                                      <p:cBhvr>
                                        <p:cTn id="110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2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0116 C -0.00086 0.0007 -0.0052 0.00347 -0.0151 0.00972 C -0.025 0.01597 -0.04496 0.02917 -0.05677 0.03588 C -0.06857 0.04259 -0.08003 0.04722 -0.08611 0.05023 " pathEditMode="relative" rAng="0" ptsTypes="aaaa">
                                      <p:cBhvr>
                                        <p:cTn id="11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5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-0.00254 C -0.00121 0.00278 -0.00694 0.02107 -0.01093 0.02917 C -0.01493 0.03727 -0.02118 0.04306 -0.02378 0.04676 " pathEditMode="relative" rAng="0" ptsTypes="aaa">
                                      <p:cBhvr>
                                        <p:cTn id="12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500"/>
                            </p:stCondLst>
                            <p:childTnLst>
                              <p:par>
                                <p:cTn id="122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1500"/>
                            </p:stCondLst>
                            <p:childTnLst>
                              <p:par>
                                <p:cTn id="126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69 C 0.00695 0.01111 0.02934 0.05417 0.04097 0.0706 C 0.05261 0.08704 0.06441 0.09283 0.07049 0.09861 " pathEditMode="relative" rAng="0" ptsTypes="aaa">
                                      <p:cBhvr>
                                        <p:cTn id="127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324 C 0.00555 0.00973 0.01875 0.0257 0.02795 0.03866 C 0.03715 0.05162 0.04496 0.06528 0.05208 0.07477 C 0.0592 0.08426 0.06719 0.0919 0.07118 0.0963 " pathEditMode="relative" rAng="0" ptsTypes="aaaa">
                                      <p:cBhvr>
                                        <p:cTn id="129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" y="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1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347 C -0.00226 3.7037E-7 0.01007 -0.01181 0.0151 -0.01782 C 0.02014 -0.02384 0.02291 -0.02986 0.025 -0.0331 " pathEditMode="relative" rAng="0" ptsTypes="aaa">
                                      <p:cBhvr>
                                        <p:cTn id="132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-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3500"/>
                            </p:stCondLst>
                            <p:childTnLst>
                              <p:par>
                                <p:cTn id="134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53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022E-16 C 0.01146 0.00417 0.0415 0.02037 0.06927 0.02477 C 0.09705 0.02917 0.14688 0.02616 0.16719 0.02639 " pathEditMode="relative" rAng="0" ptsTypes="aaa">
                                      <p:cBhvr>
                                        <p:cTn id="154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" y="15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047 C 0.01198 0.00301 0.05312 0.01158 0.07812 0.01597 C 0.10312 0.02037 0.13368 0.025 0.14896 0.02639 C 0.16423 0.02778 0.16597 0.02523 0.17031 0.025 " pathEditMode="relative" rAng="0" ptsTypes="aaaa">
                                      <p:cBhvr>
                                        <p:cTn id="156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" y="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6500"/>
                            </p:stCondLst>
                            <p:childTnLst>
                              <p:par>
                                <p:cTn id="158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7 -0.00116 C -0.00277 0.00532 -0.00781 0.03542 -0.0026 0.03773 C 0.00261 0.04005 0.01528 0.02662 0.0283 0.0132 C 0.04132 -0.00023 0.06615 -0.03148 0.07604 -0.04329 " pathEditMode="relative" rAng="0" ptsTypes="aaaa">
                                      <p:cBhvr>
                                        <p:cTn id="159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61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9500"/>
                            </p:stCondLst>
                            <p:childTnLst>
                              <p:par>
                                <p:cTn id="1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2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09" grpId="0" animBg="1"/>
      <p:bldP spid="113" grpId="0" animBg="1"/>
      <p:bldP spid="97" grpId="0" animBg="1"/>
      <p:bldP spid="98" grpId="0" animBg="1"/>
      <p:bldP spid="102" grpId="0" animBg="1"/>
      <p:bldP spid="103" grpId="0" animBg="1"/>
      <p:bldP spid="105" grpId="0" animBg="1"/>
      <p:bldP spid="108" grpId="0" animBg="1"/>
      <p:bldP spid="112" grpId="0" animBg="1"/>
      <p:bldP spid="114" grpId="0" animBg="1"/>
      <p:bldP spid="115" grpId="0" animBg="1"/>
      <p:bldP spid="116" grpId="0" animBg="1"/>
      <p:bldP spid="168" grpId="0" animBg="1"/>
      <p:bldP spid="169" grpId="0" animBg="1"/>
      <p:bldP spid="170" grpId="0" animBg="1"/>
      <p:bldP spid="181" grpId="0" animBg="1"/>
      <p:bldP spid="194" grpId="0" animBg="1"/>
      <p:bldP spid="195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53" grpId="0" animBg="1"/>
      <p:bldP spid="255" grpId="0" animBg="1"/>
      <p:bldP spid="256" grpId="0" animBg="1"/>
      <p:bldP spid="258" grpId="0" animBg="1"/>
      <p:bldP spid="260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9" grpId="0" animBg="1"/>
      <p:bldP spid="190" grpId="0" animBg="1"/>
      <p:bldP spid="192" grpId="0" animBg="1"/>
      <p:bldP spid="197" grpId="0" animBg="1"/>
      <p:bldP spid="210" grpId="0" animBg="1"/>
      <p:bldP spid="213" grpId="0" animBg="1"/>
      <p:bldP spid="230" grpId="0" animBg="1"/>
      <p:bldP spid="231" grpId="0" animBg="1"/>
      <p:bldP spid="232" grpId="0" animBg="1"/>
      <p:bldP spid="2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solidFill>
            <a:srgbClr val="9CC12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O" sz="2800" b="1" dirty="0" smtClean="0">
                <a:solidFill>
                  <a:schemeClr val="bg1"/>
                </a:solidFill>
              </a:rPr>
              <a:t>Perdidas de Energía :</a:t>
            </a:r>
            <a:endParaRPr lang="es-CO" sz="2800" b="1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4365104"/>
            <a:ext cx="1971675" cy="23241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9512" y="1052737"/>
            <a:ext cx="8496944" cy="3319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CO" sz="2800" dirty="0">
                <a:latin typeface="Helvetica67-CondensedMedium"/>
                <a:ea typeface="Calibri" panose="020F0502020204030204" pitchFamily="34" charset="0"/>
                <a:cs typeface="Helvetica67-CondensedMedium"/>
              </a:rPr>
              <a:t>El concepto de pérdidas se refiere a la energía eléctrica que se produce y transporta pero que las empresas prestadoras del servicio </a:t>
            </a:r>
            <a:r>
              <a:rPr lang="es-CO" sz="2800" b="1" i="1" dirty="0">
                <a:solidFill>
                  <a:srgbClr val="00782C"/>
                </a:solidFill>
                <a:latin typeface="Helvetica67-CondensedMedium"/>
                <a:ea typeface="Calibri" panose="020F0502020204030204" pitchFamily="34" charset="0"/>
                <a:cs typeface="Helvetica67-CondensedMedium"/>
              </a:rPr>
              <a:t>no facturan porque se pierde a lo largo del proceso de prestación del servicio o porque algunos usuarios la toman de la red de forma ilega</a:t>
            </a:r>
            <a:r>
              <a:rPr lang="es-CO" sz="2800" dirty="0">
                <a:latin typeface="Helvetica67-CondensedMedium"/>
                <a:ea typeface="Calibri" panose="020F0502020204030204" pitchFamily="34" charset="0"/>
                <a:cs typeface="Helvetica67-CondensedMedium"/>
              </a:rPr>
              <a:t>l. Así, las pérdidas se clasifican en técnicas y no técnicas.</a:t>
            </a:r>
            <a:endParaRPr lang="es-CO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20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solidFill>
            <a:srgbClr val="9CC12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s-ES" sz="3600" b="1" dirty="0" smtClean="0">
                <a:solidFill>
                  <a:schemeClr val="bg1"/>
                </a:solidFill>
                <a:latin typeface="+mj-lt"/>
              </a:rPr>
              <a:t>Perdidas técnicas </a:t>
            </a:r>
            <a:endParaRPr lang="es-ES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490064"/>
            <a:ext cx="3215717" cy="636793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2008" y="1916832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CO" sz="2800" dirty="0"/>
              <a:t>Las pérdidas técnicas se presentan principalmente </a:t>
            </a:r>
            <a:r>
              <a:rPr lang="es-CO" sz="2800" i="1" dirty="0">
                <a:solidFill>
                  <a:srgbClr val="00782C"/>
                </a:solidFill>
              </a:rPr>
              <a:t>por el calentamiento que se produce al pasar la energía eléctrica</a:t>
            </a:r>
            <a:r>
              <a:rPr lang="es-CO" sz="2800" dirty="0"/>
              <a:t> a través de las líneas de transporte y de transformadores</a:t>
            </a:r>
          </a:p>
        </p:txBody>
      </p:sp>
    </p:spTree>
    <p:extLst>
      <p:ext uri="{BB962C8B-B14F-4D97-AF65-F5344CB8AC3E}">
        <p14:creationId xmlns:p14="http://schemas.microsoft.com/office/powerpoint/2010/main" val="32640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solidFill>
            <a:srgbClr val="9CC12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s-ES" sz="3600" b="1" dirty="0" smtClean="0">
                <a:solidFill>
                  <a:schemeClr val="bg1"/>
                </a:solidFill>
                <a:latin typeface="+mj-lt"/>
              </a:rPr>
              <a:t>Perdidas  no técnicas </a:t>
            </a:r>
            <a:endParaRPr lang="es-ES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911" y="1772816"/>
            <a:ext cx="3667561" cy="43437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251520" y="908720"/>
            <a:ext cx="4572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CO" sz="2800" dirty="0"/>
              <a:t>Las pérdidas no técnicas representan la energía que </a:t>
            </a:r>
            <a:r>
              <a:rPr lang="es-CO" sz="2800" i="1" dirty="0">
                <a:solidFill>
                  <a:srgbClr val="00782C"/>
                </a:solidFill>
              </a:rPr>
              <a:t>se toma de manera ilegal del sistema y utilizan algunos usuarios sin que se registre por medidores de energía, debido principalmente a hurtos, manipulación indebida de equipos</a:t>
            </a:r>
            <a:r>
              <a:rPr lang="es-CO" sz="2800" dirty="0"/>
              <a:t> o de sistemas de facturación para disminuir registros de consumo, entre otros</a:t>
            </a:r>
            <a:r>
              <a:rPr lang="es-C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529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solidFill>
            <a:srgbClr val="9CC12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s-ES" sz="3600" b="1" dirty="0" smtClean="0">
                <a:solidFill>
                  <a:schemeClr val="bg1"/>
                </a:solidFill>
                <a:latin typeface="+mj-lt"/>
              </a:rPr>
              <a:t>Cual es el problema para chec?</a:t>
            </a:r>
            <a:endParaRPr lang="es-E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35596" y="1340768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es-CO" sz="6000" dirty="0" smtClean="0"/>
              <a:t>La reincidencia</a:t>
            </a:r>
            <a:endParaRPr lang="es-CO" sz="6000" dirty="0"/>
          </a:p>
        </p:txBody>
      </p:sp>
      <p:sp>
        <p:nvSpPr>
          <p:cNvPr id="7" name="CuadroTexto 6"/>
          <p:cNvSpPr txBox="1"/>
          <p:nvPr/>
        </p:nvSpPr>
        <p:spPr>
          <a:xfrm>
            <a:off x="533176" y="2708920"/>
            <a:ext cx="792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es-CO" sz="3600" dirty="0" smtClean="0"/>
              <a:t>La falta de reguladores sociales </a:t>
            </a:r>
            <a:endParaRPr lang="es-CO" sz="3600" dirty="0"/>
          </a:p>
        </p:txBody>
      </p:sp>
      <p:pic>
        <p:nvPicPr>
          <p:cNvPr id="8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01008"/>
            <a:ext cx="2521471" cy="3237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805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solidFill>
            <a:srgbClr val="9CC12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s-ES" sz="3600" b="1" dirty="0" smtClean="0">
                <a:solidFill>
                  <a:schemeClr val="bg1"/>
                </a:solidFill>
                <a:latin typeface="+mj-lt"/>
              </a:rPr>
              <a:t>Que hacemos para reducir las perdidas ?</a:t>
            </a:r>
            <a:endParaRPr lang="es-E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61164" y="2857391"/>
            <a:ext cx="7956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es-CO" sz="4000" dirty="0" smtClean="0"/>
              <a:t>Acciones de Control </a:t>
            </a:r>
            <a:endParaRPr lang="es-CO" sz="4000" dirty="0"/>
          </a:p>
        </p:txBody>
      </p:sp>
      <p:sp>
        <p:nvSpPr>
          <p:cNvPr id="7" name="CuadroTexto 6"/>
          <p:cNvSpPr txBox="1"/>
          <p:nvPr/>
        </p:nvSpPr>
        <p:spPr>
          <a:xfrm>
            <a:off x="608372" y="4448263"/>
            <a:ext cx="792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es-CO" sz="3600" dirty="0" smtClean="0"/>
              <a:t>Normalización </a:t>
            </a:r>
            <a:endParaRPr lang="es-CO" sz="3600" dirty="0"/>
          </a:p>
        </p:txBody>
      </p:sp>
      <p:pic>
        <p:nvPicPr>
          <p:cNvPr id="8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01008"/>
            <a:ext cx="2521471" cy="32377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/>
          <p:cNvSpPr txBox="1"/>
          <p:nvPr/>
        </p:nvSpPr>
        <p:spPr>
          <a:xfrm>
            <a:off x="681086" y="1546431"/>
            <a:ext cx="7956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es-CO" sz="4000" dirty="0" smtClean="0"/>
              <a:t>Mejoramiento tecnológico 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158877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solidFill>
            <a:srgbClr val="9CC12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s-ES" sz="3600" b="1" dirty="0" smtClean="0">
                <a:solidFill>
                  <a:schemeClr val="bg1"/>
                </a:solidFill>
                <a:latin typeface="+mj-lt"/>
              </a:rPr>
              <a:t>Que hacemos para reducir las perdidas ?</a:t>
            </a:r>
            <a:endParaRPr lang="es-E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61164" y="3429000"/>
            <a:ext cx="7956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es-CO" sz="4000" dirty="0" smtClean="0"/>
              <a:t>Educación  e intervención comunitaria </a:t>
            </a:r>
            <a:endParaRPr lang="es-CO" sz="4000" dirty="0"/>
          </a:p>
        </p:txBody>
      </p:sp>
      <p:pic>
        <p:nvPicPr>
          <p:cNvPr id="8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4509120"/>
            <a:ext cx="2101832" cy="22296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/>
          <p:cNvSpPr txBox="1"/>
          <p:nvPr/>
        </p:nvSpPr>
        <p:spPr>
          <a:xfrm>
            <a:off x="681086" y="1546431"/>
            <a:ext cx="7956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es-CO" sz="4000" dirty="0" smtClean="0"/>
              <a:t>Investigación  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249457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Corporate">
      <a:dk1>
        <a:srgbClr val="000000"/>
      </a:dk1>
      <a:lt1>
        <a:srgbClr val="FFFFFF"/>
      </a:lt1>
      <a:dk2>
        <a:srgbClr val="606060"/>
      </a:dk2>
      <a:lt2>
        <a:srgbClr val="FFFFFF"/>
      </a:lt2>
      <a:accent1>
        <a:srgbClr val="F08510"/>
      </a:accent1>
      <a:accent2>
        <a:srgbClr val="FFC000"/>
      </a:accent2>
      <a:accent3>
        <a:srgbClr val="C62B0C"/>
      </a:accent3>
      <a:accent4>
        <a:srgbClr val="BFBFBF"/>
      </a:accent4>
      <a:accent5>
        <a:srgbClr val="7F7F7F"/>
      </a:accent5>
      <a:accent6>
        <a:srgbClr val="7A0000"/>
      </a:accent6>
      <a:hlink>
        <a:srgbClr val="C62B0C"/>
      </a:hlink>
      <a:folHlink>
        <a:srgbClr val="F0851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2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s-ES" sz="16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2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s-ES" sz="16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13071</TotalTime>
  <Words>337</Words>
  <Application>Microsoft Office PowerPoint</Application>
  <PresentationFormat>Presentación en pantalla (4:3)</PresentationFormat>
  <Paragraphs>43</Paragraphs>
  <Slides>12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ＭＳ Ｐゴシック</vt:lpstr>
      <vt:lpstr>Arial</vt:lpstr>
      <vt:lpstr>ArialMT</vt:lpstr>
      <vt:lpstr>Calibri</vt:lpstr>
      <vt:lpstr>Helvetica67-CondensedMedium</vt:lpstr>
      <vt:lpstr>Times New Roman</vt:lpstr>
      <vt:lpstr>Wingdings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>DP</Manager>
  <Company>CORPORATE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CHEC</dc:title>
  <dc:subject>IDENTIDAD</dc:subject>
  <dc:creator>DP</dc:creator>
  <cp:lastModifiedBy>CARLOS HERNAN BURITICA CLAVIJO</cp:lastModifiedBy>
  <cp:revision>1321</cp:revision>
  <dcterms:created xsi:type="dcterms:W3CDTF">2009-12-29T22:36:06Z</dcterms:created>
  <dcterms:modified xsi:type="dcterms:W3CDTF">2015-02-18T21:51:12Z</dcterms:modified>
</cp:coreProperties>
</file>